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handoutMasterIdLst>
    <p:handoutMasterId r:id="rId33"/>
  </p:handoutMasterIdLst>
  <p:sldIdLst>
    <p:sldId id="289" r:id="rId2"/>
    <p:sldId id="2168" r:id="rId3"/>
    <p:sldId id="2226" r:id="rId4"/>
    <p:sldId id="2229" r:id="rId5"/>
    <p:sldId id="2228" r:id="rId6"/>
    <p:sldId id="2231" r:id="rId7"/>
    <p:sldId id="2227" r:id="rId8"/>
    <p:sldId id="2230" r:id="rId9"/>
    <p:sldId id="1080" r:id="rId10"/>
    <p:sldId id="533" r:id="rId11"/>
    <p:sldId id="605" r:id="rId12"/>
    <p:sldId id="396" r:id="rId13"/>
    <p:sldId id="453" r:id="rId14"/>
    <p:sldId id="406" r:id="rId15"/>
    <p:sldId id="2236" r:id="rId16"/>
    <p:sldId id="2233" r:id="rId17"/>
    <p:sldId id="2219" r:id="rId18"/>
    <p:sldId id="480" r:id="rId19"/>
    <p:sldId id="481" r:id="rId20"/>
    <p:sldId id="482" r:id="rId21"/>
    <p:sldId id="483" r:id="rId22"/>
    <p:sldId id="2234" r:id="rId23"/>
    <p:sldId id="2235" r:id="rId24"/>
    <p:sldId id="2224" r:id="rId25"/>
    <p:sldId id="297" r:id="rId26"/>
    <p:sldId id="2232" r:id="rId27"/>
    <p:sldId id="2218" r:id="rId28"/>
    <p:sldId id="2225" r:id="rId29"/>
    <p:sldId id="2179" r:id="rId30"/>
    <p:sldId id="438"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e" id="{57C8B40F-F360-4326-8328-CF1BBE953922}">
          <p14:sldIdLst/>
        </p14:section>
        <p14:section name="Presentatie" id="{7DD08CC6-2B26-4483-98F3-3344F7813711}">
          <p14:sldIdLst>
            <p14:sldId id="289"/>
            <p14:sldId id="2168"/>
            <p14:sldId id="2226"/>
            <p14:sldId id="2229"/>
            <p14:sldId id="2228"/>
            <p14:sldId id="2231"/>
            <p14:sldId id="2227"/>
            <p14:sldId id="2230"/>
            <p14:sldId id="1080"/>
            <p14:sldId id="533"/>
            <p14:sldId id="605"/>
            <p14:sldId id="396"/>
            <p14:sldId id="453"/>
            <p14:sldId id="406"/>
            <p14:sldId id="2236"/>
            <p14:sldId id="2233"/>
            <p14:sldId id="2219"/>
            <p14:sldId id="480"/>
            <p14:sldId id="481"/>
            <p14:sldId id="482"/>
            <p14:sldId id="483"/>
            <p14:sldId id="2234"/>
            <p14:sldId id="2235"/>
            <p14:sldId id="2224"/>
            <p14:sldId id="297"/>
            <p14:sldId id="2232"/>
            <p14:sldId id="2218"/>
            <p14:sldId id="2225"/>
            <p14:sldId id="2179"/>
            <p14:sldId id="4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2FF"/>
    <a:srgbClr val="001158"/>
    <a:srgbClr val="E7E6E6"/>
    <a:srgbClr val="C9BEC0"/>
    <a:srgbClr val="9FB5B6"/>
    <a:srgbClr val="829B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399023-E5B3-479C-9723-DA5FE5B0E013}" v="32" dt="2026-03-12T06:52:15.7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34" autoAdjust="0"/>
    <p:restoredTop sz="69516" autoAdjust="0"/>
  </p:normalViewPr>
  <p:slideViewPr>
    <p:cSldViewPr snapToGrid="0">
      <p:cViewPr varScale="1">
        <p:scale>
          <a:sx n="43" d="100"/>
          <a:sy n="43" d="100"/>
        </p:scale>
        <p:origin x="1444" y="4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1" d="100"/>
          <a:sy n="81" d="100"/>
        </p:scale>
        <p:origin x="302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latteel, T.L. (Tamara)" userId="4ccd7af6-a992-4930-a172-c8c20474df7f" providerId="ADAL" clId="{4F530D23-B1E8-42BC-8CF4-014E71EDB115}"/>
    <pc:docChg chg="undo custSel addSld delSld modSld sldOrd modSection">
      <pc:chgData name="Platteel, T.L. (Tamara)" userId="4ccd7af6-a992-4930-a172-c8c20474df7f" providerId="ADAL" clId="{4F530D23-B1E8-42BC-8CF4-014E71EDB115}" dt="2026-03-12T06:52:15.731" v="1038"/>
      <pc:docMkLst>
        <pc:docMk/>
      </pc:docMkLst>
      <pc:sldChg chg="add del modNotesTx">
        <pc:chgData name="Platteel, T.L. (Tamara)" userId="4ccd7af6-a992-4930-a172-c8c20474df7f" providerId="ADAL" clId="{4F530D23-B1E8-42BC-8CF4-014E71EDB115}" dt="2026-03-11T09:55:53.473" v="878" actId="47"/>
        <pc:sldMkLst>
          <pc:docMk/>
          <pc:sldMk cId="1872822181" sldId="289"/>
        </pc:sldMkLst>
      </pc:sldChg>
      <pc:sldChg chg="modSp add mod">
        <pc:chgData name="Platteel, T.L. (Tamara)" userId="4ccd7af6-a992-4930-a172-c8c20474df7f" providerId="ADAL" clId="{4F530D23-B1E8-42BC-8CF4-014E71EDB115}" dt="2026-03-10T09:27:11.707" v="661" actId="6549"/>
        <pc:sldMkLst>
          <pc:docMk/>
          <pc:sldMk cId="0" sldId="396"/>
        </pc:sldMkLst>
        <pc:spChg chg="mod">
          <ac:chgData name="Platteel, T.L. (Tamara)" userId="4ccd7af6-a992-4930-a172-c8c20474df7f" providerId="ADAL" clId="{4F530D23-B1E8-42BC-8CF4-014E71EDB115}" dt="2026-03-10T09:27:05.213" v="654" actId="1076"/>
          <ac:spMkLst>
            <pc:docMk/>
            <pc:sldMk cId="0" sldId="396"/>
            <ac:spMk id="2" creationId="{00000000-0000-0000-0000-000000000000}"/>
          </ac:spMkLst>
        </pc:spChg>
        <pc:spChg chg="mod">
          <ac:chgData name="Platteel, T.L. (Tamara)" userId="4ccd7af6-a992-4930-a172-c8c20474df7f" providerId="ADAL" clId="{4F530D23-B1E8-42BC-8CF4-014E71EDB115}" dt="2026-03-10T09:27:11.707" v="661" actId="6549"/>
          <ac:spMkLst>
            <pc:docMk/>
            <pc:sldMk cId="0" sldId="396"/>
            <ac:spMk id="5" creationId="{00000000-0000-0000-0000-000000000000}"/>
          </ac:spMkLst>
        </pc:spChg>
        <pc:picChg chg="mod">
          <ac:chgData name="Platteel, T.L. (Tamara)" userId="4ccd7af6-a992-4930-a172-c8c20474df7f" providerId="ADAL" clId="{4F530D23-B1E8-42BC-8CF4-014E71EDB115}" dt="2026-03-10T09:22:00.598" v="578" actId="1076"/>
          <ac:picMkLst>
            <pc:docMk/>
            <pc:sldMk cId="0" sldId="396"/>
            <ac:picMk id="6" creationId="{00000000-0000-0000-0000-000000000000}"/>
          </ac:picMkLst>
        </pc:picChg>
      </pc:sldChg>
      <pc:sldChg chg="modSp add">
        <pc:chgData name="Platteel, T.L. (Tamara)" userId="4ccd7af6-a992-4930-a172-c8c20474df7f" providerId="ADAL" clId="{4F530D23-B1E8-42BC-8CF4-014E71EDB115}" dt="2026-03-10T10:37:39.170" v="805"/>
        <pc:sldMkLst>
          <pc:docMk/>
          <pc:sldMk cId="0" sldId="438"/>
        </pc:sldMkLst>
        <pc:spChg chg="mod">
          <ac:chgData name="Platteel, T.L. (Tamara)" userId="4ccd7af6-a992-4930-a172-c8c20474df7f" providerId="ADAL" clId="{4F530D23-B1E8-42BC-8CF4-014E71EDB115}" dt="2026-03-10T10:37:39.170" v="805"/>
          <ac:spMkLst>
            <pc:docMk/>
            <pc:sldMk cId="0" sldId="438"/>
            <ac:spMk id="4" creationId="{00000000-0000-0000-0000-000000000000}"/>
          </ac:spMkLst>
        </pc:spChg>
      </pc:sldChg>
      <pc:sldChg chg="delSp modSp add mod modNotesTx">
        <pc:chgData name="Platteel, T.L. (Tamara)" userId="4ccd7af6-a992-4930-a172-c8c20474df7f" providerId="ADAL" clId="{4F530D23-B1E8-42BC-8CF4-014E71EDB115}" dt="2026-03-10T09:25:45.307" v="631" actId="20577"/>
        <pc:sldMkLst>
          <pc:docMk/>
          <pc:sldMk cId="1797136225" sldId="453"/>
        </pc:sldMkLst>
        <pc:picChg chg="mod">
          <ac:chgData name="Platteel, T.L. (Tamara)" userId="4ccd7af6-a992-4930-a172-c8c20474df7f" providerId="ADAL" clId="{4F530D23-B1E8-42BC-8CF4-014E71EDB115}" dt="2026-03-10T09:23:29.747" v="586" actId="1076"/>
          <ac:picMkLst>
            <pc:docMk/>
            <pc:sldMk cId="1797136225" sldId="453"/>
            <ac:picMk id="4" creationId="{37730FC1-A7B5-0130-A89A-5461C2161439}"/>
          </ac:picMkLst>
        </pc:picChg>
        <pc:picChg chg="mod">
          <ac:chgData name="Platteel, T.L. (Tamara)" userId="4ccd7af6-a992-4930-a172-c8c20474df7f" providerId="ADAL" clId="{4F530D23-B1E8-42BC-8CF4-014E71EDB115}" dt="2026-03-10T09:23:17.863" v="584" actId="1076"/>
          <ac:picMkLst>
            <pc:docMk/>
            <pc:sldMk cId="1797136225" sldId="453"/>
            <ac:picMk id="7" creationId="{965F3D21-D934-FC89-0BB0-029A9C3F775C}"/>
          </ac:picMkLst>
        </pc:picChg>
        <pc:picChg chg="mod">
          <ac:chgData name="Platteel, T.L. (Tamara)" userId="4ccd7af6-a992-4930-a172-c8c20474df7f" providerId="ADAL" clId="{4F530D23-B1E8-42BC-8CF4-014E71EDB115}" dt="2026-03-10T09:23:22.630" v="585" actId="1076"/>
          <ac:picMkLst>
            <pc:docMk/>
            <pc:sldMk cId="1797136225" sldId="453"/>
            <ac:picMk id="9" creationId="{50665D5F-93C5-772D-2DC9-3F83D356F5DF}"/>
          </ac:picMkLst>
        </pc:picChg>
      </pc:sldChg>
      <pc:sldChg chg="modSp add">
        <pc:chgData name="Platteel, T.L. (Tamara)" userId="4ccd7af6-a992-4930-a172-c8c20474df7f" providerId="ADAL" clId="{4F530D23-B1E8-42BC-8CF4-014E71EDB115}" dt="2026-03-10T10:36:14.214" v="797"/>
        <pc:sldMkLst>
          <pc:docMk/>
          <pc:sldMk cId="1686521712" sldId="480"/>
        </pc:sldMkLst>
        <pc:spChg chg="mod">
          <ac:chgData name="Platteel, T.L. (Tamara)" userId="4ccd7af6-a992-4930-a172-c8c20474df7f" providerId="ADAL" clId="{4F530D23-B1E8-42BC-8CF4-014E71EDB115}" dt="2026-03-10T10:36:14.214" v="797"/>
          <ac:spMkLst>
            <pc:docMk/>
            <pc:sldMk cId="1686521712" sldId="480"/>
            <ac:spMk id="4" creationId="{00000000-0000-0000-0000-000000000000}"/>
          </ac:spMkLst>
        </pc:spChg>
      </pc:sldChg>
      <pc:sldChg chg="modSp add mod">
        <pc:chgData name="Platteel, T.L. (Tamara)" userId="4ccd7af6-a992-4930-a172-c8c20474df7f" providerId="ADAL" clId="{4F530D23-B1E8-42BC-8CF4-014E71EDB115}" dt="2026-03-10T10:36:43.052" v="803" actId="1076"/>
        <pc:sldMkLst>
          <pc:docMk/>
          <pc:sldMk cId="770790650" sldId="481"/>
        </pc:sldMkLst>
        <pc:spChg chg="mod">
          <ac:chgData name="Platteel, T.L. (Tamara)" userId="4ccd7af6-a992-4930-a172-c8c20474df7f" providerId="ADAL" clId="{4F530D23-B1E8-42BC-8CF4-014E71EDB115}" dt="2026-03-10T10:36:25.752" v="798" actId="20577"/>
          <ac:spMkLst>
            <pc:docMk/>
            <pc:sldMk cId="770790650" sldId="481"/>
            <ac:spMk id="2" creationId="{00000000-0000-0000-0000-000000000000}"/>
          </ac:spMkLst>
        </pc:spChg>
        <pc:spChg chg="mod">
          <ac:chgData name="Platteel, T.L. (Tamara)" userId="4ccd7af6-a992-4930-a172-c8c20474df7f" providerId="ADAL" clId="{4F530D23-B1E8-42BC-8CF4-014E71EDB115}" dt="2026-03-10T10:36:14.214" v="797"/>
          <ac:spMkLst>
            <pc:docMk/>
            <pc:sldMk cId="770790650" sldId="481"/>
            <ac:spMk id="4" creationId="{00000000-0000-0000-0000-000000000000}"/>
          </ac:spMkLst>
        </pc:spChg>
        <pc:picChg chg="mod">
          <ac:chgData name="Platteel, T.L. (Tamara)" userId="4ccd7af6-a992-4930-a172-c8c20474df7f" providerId="ADAL" clId="{4F530D23-B1E8-42BC-8CF4-014E71EDB115}" dt="2026-03-10T10:36:43.052" v="803" actId="1076"/>
          <ac:picMkLst>
            <pc:docMk/>
            <pc:sldMk cId="770790650" sldId="481"/>
            <ac:picMk id="5" creationId="{49BA9081-372D-D31E-22B8-C203CA2DA430}"/>
          </ac:picMkLst>
        </pc:picChg>
      </pc:sldChg>
      <pc:sldChg chg="modSp add">
        <pc:chgData name="Platteel, T.L. (Tamara)" userId="4ccd7af6-a992-4930-a172-c8c20474df7f" providerId="ADAL" clId="{4F530D23-B1E8-42BC-8CF4-014E71EDB115}" dt="2026-03-10T10:36:14.214" v="797"/>
        <pc:sldMkLst>
          <pc:docMk/>
          <pc:sldMk cId="2108817720" sldId="482"/>
        </pc:sldMkLst>
        <pc:spChg chg="mod">
          <ac:chgData name="Platteel, T.L. (Tamara)" userId="4ccd7af6-a992-4930-a172-c8c20474df7f" providerId="ADAL" clId="{4F530D23-B1E8-42BC-8CF4-014E71EDB115}" dt="2026-03-10T10:36:14.214" v="797"/>
          <ac:spMkLst>
            <pc:docMk/>
            <pc:sldMk cId="2108817720" sldId="482"/>
            <ac:spMk id="4" creationId="{00000000-0000-0000-0000-000000000000}"/>
          </ac:spMkLst>
        </pc:spChg>
      </pc:sldChg>
      <pc:sldChg chg="modSp add">
        <pc:chgData name="Platteel, T.L. (Tamara)" userId="4ccd7af6-a992-4930-a172-c8c20474df7f" providerId="ADAL" clId="{4F530D23-B1E8-42BC-8CF4-014E71EDB115}" dt="2026-03-10T10:36:14.214" v="797"/>
        <pc:sldMkLst>
          <pc:docMk/>
          <pc:sldMk cId="2876443646" sldId="483"/>
        </pc:sldMkLst>
        <pc:spChg chg="mod">
          <ac:chgData name="Platteel, T.L. (Tamara)" userId="4ccd7af6-a992-4930-a172-c8c20474df7f" providerId="ADAL" clId="{4F530D23-B1E8-42BC-8CF4-014E71EDB115}" dt="2026-03-10T10:36:14.214" v="797"/>
          <ac:spMkLst>
            <pc:docMk/>
            <pc:sldMk cId="2876443646" sldId="483"/>
            <ac:spMk id="4" creationId="{00000000-0000-0000-0000-000000000000}"/>
          </ac:spMkLst>
        </pc:spChg>
      </pc:sldChg>
      <pc:sldChg chg="modAnim">
        <pc:chgData name="Platteel, T.L. (Tamara)" userId="4ccd7af6-a992-4930-a172-c8c20474df7f" providerId="ADAL" clId="{4F530D23-B1E8-42BC-8CF4-014E71EDB115}" dt="2026-03-10T08:55:53.542" v="7"/>
        <pc:sldMkLst>
          <pc:docMk/>
          <pc:sldMk cId="3342678897" sldId="605"/>
        </pc:sldMkLst>
      </pc:sldChg>
      <pc:sldChg chg="modSp mod">
        <pc:chgData name="Platteel, T.L. (Tamara)" userId="4ccd7af6-a992-4930-a172-c8c20474df7f" providerId="ADAL" clId="{4F530D23-B1E8-42BC-8CF4-014E71EDB115}" dt="2026-03-10T08:55:28.047" v="5" actId="1076"/>
        <pc:sldMkLst>
          <pc:docMk/>
          <pc:sldMk cId="1367290618" sldId="1080"/>
        </pc:sldMkLst>
        <pc:spChg chg="mod">
          <ac:chgData name="Platteel, T.L. (Tamara)" userId="4ccd7af6-a992-4930-a172-c8c20474df7f" providerId="ADAL" clId="{4F530D23-B1E8-42BC-8CF4-014E71EDB115}" dt="2026-03-10T08:55:28.047" v="5" actId="1076"/>
          <ac:spMkLst>
            <pc:docMk/>
            <pc:sldMk cId="1367290618" sldId="1080"/>
            <ac:spMk id="2" creationId="{00000000-0000-0000-0000-000000000000}"/>
          </ac:spMkLst>
        </pc:spChg>
      </pc:sldChg>
      <pc:sldChg chg="modNotesTx">
        <pc:chgData name="Platteel, T.L. (Tamara)" userId="4ccd7af6-a992-4930-a172-c8c20474df7f" providerId="ADAL" clId="{4F530D23-B1E8-42BC-8CF4-014E71EDB115}" dt="2026-03-10T09:14:54.788" v="151" actId="255"/>
        <pc:sldMkLst>
          <pc:docMk/>
          <pc:sldMk cId="2336409069" sldId="2168"/>
        </pc:sldMkLst>
      </pc:sldChg>
      <pc:sldChg chg="modSp mod">
        <pc:chgData name="Platteel, T.L. (Tamara)" userId="4ccd7af6-a992-4930-a172-c8c20474df7f" providerId="ADAL" clId="{4F530D23-B1E8-42BC-8CF4-014E71EDB115}" dt="2026-03-12T06:52:15.731" v="1038"/>
        <pc:sldMkLst>
          <pc:docMk/>
          <pc:sldMk cId="1620695099" sldId="2179"/>
        </pc:sldMkLst>
        <pc:spChg chg="mod">
          <ac:chgData name="Platteel, T.L. (Tamara)" userId="4ccd7af6-a992-4930-a172-c8c20474df7f" providerId="ADAL" clId="{4F530D23-B1E8-42BC-8CF4-014E71EDB115}" dt="2026-03-12T06:52:15.731" v="1038"/>
          <ac:spMkLst>
            <pc:docMk/>
            <pc:sldMk cId="1620695099" sldId="2179"/>
            <ac:spMk id="3" creationId="{E36B0044-F62D-3C0F-E152-E2D91E5183E5}"/>
          </ac:spMkLst>
        </pc:spChg>
      </pc:sldChg>
      <pc:sldChg chg="modSp mod">
        <pc:chgData name="Platteel, T.L. (Tamara)" userId="4ccd7af6-a992-4930-a172-c8c20474df7f" providerId="ADAL" clId="{4F530D23-B1E8-42BC-8CF4-014E71EDB115}" dt="2026-03-11T13:51:12.590" v="881" actId="1076"/>
        <pc:sldMkLst>
          <pc:docMk/>
          <pc:sldMk cId="2287592368" sldId="2226"/>
        </pc:sldMkLst>
        <pc:spChg chg="mod">
          <ac:chgData name="Platteel, T.L. (Tamara)" userId="4ccd7af6-a992-4930-a172-c8c20474df7f" providerId="ADAL" clId="{4F530D23-B1E8-42BC-8CF4-014E71EDB115}" dt="2026-03-11T13:51:12.590" v="881" actId="1076"/>
          <ac:spMkLst>
            <pc:docMk/>
            <pc:sldMk cId="2287592368" sldId="2226"/>
            <ac:spMk id="5" creationId="{3454AE28-4369-CA35-A4E4-0C8E93B8A78F}"/>
          </ac:spMkLst>
        </pc:spChg>
        <pc:cxnChg chg="mod">
          <ac:chgData name="Platteel, T.L. (Tamara)" userId="4ccd7af6-a992-4930-a172-c8c20474df7f" providerId="ADAL" clId="{4F530D23-B1E8-42BC-8CF4-014E71EDB115}" dt="2026-03-11T13:51:05.312" v="880" actId="1076"/>
          <ac:cxnSpMkLst>
            <pc:docMk/>
            <pc:sldMk cId="2287592368" sldId="2226"/>
            <ac:cxnSpMk id="10" creationId="{E53D8EB8-DA53-D4F9-2A22-C87C7ED12E03}"/>
          </ac:cxnSpMkLst>
        </pc:cxnChg>
      </pc:sldChg>
      <pc:sldChg chg="modSp mod">
        <pc:chgData name="Platteel, T.L. (Tamara)" userId="4ccd7af6-a992-4930-a172-c8c20474df7f" providerId="ADAL" clId="{4F530D23-B1E8-42BC-8CF4-014E71EDB115}" dt="2026-03-11T13:53:44.474" v="890" actId="20577"/>
        <pc:sldMkLst>
          <pc:docMk/>
          <pc:sldMk cId="4061740809" sldId="2227"/>
        </pc:sldMkLst>
        <pc:spChg chg="mod">
          <ac:chgData name="Platteel, T.L. (Tamara)" userId="4ccd7af6-a992-4930-a172-c8c20474df7f" providerId="ADAL" clId="{4F530D23-B1E8-42BC-8CF4-014E71EDB115}" dt="2026-03-11T13:53:44.474" v="890" actId="20577"/>
          <ac:spMkLst>
            <pc:docMk/>
            <pc:sldMk cId="4061740809" sldId="2227"/>
            <ac:spMk id="3" creationId="{1CDC8C33-91AC-E357-75B0-0517C74854A2}"/>
          </ac:spMkLst>
        </pc:spChg>
        <pc:spChg chg="mod">
          <ac:chgData name="Platteel, T.L. (Tamara)" userId="4ccd7af6-a992-4930-a172-c8c20474df7f" providerId="ADAL" clId="{4F530D23-B1E8-42BC-8CF4-014E71EDB115}" dt="2026-03-11T13:53:42.232" v="889" actId="1076"/>
          <ac:spMkLst>
            <pc:docMk/>
            <pc:sldMk cId="4061740809" sldId="2227"/>
            <ac:spMk id="7" creationId="{B669E197-157D-3C34-C489-57E15633AFCE}"/>
          </ac:spMkLst>
        </pc:spChg>
      </pc:sldChg>
      <pc:sldChg chg="modSp mod">
        <pc:chgData name="Platteel, T.L. (Tamara)" userId="4ccd7af6-a992-4930-a172-c8c20474df7f" providerId="ADAL" clId="{4F530D23-B1E8-42BC-8CF4-014E71EDB115}" dt="2026-03-11T13:52:13.748" v="886" actId="20577"/>
        <pc:sldMkLst>
          <pc:docMk/>
          <pc:sldMk cId="3800265017" sldId="2228"/>
        </pc:sldMkLst>
        <pc:spChg chg="mod">
          <ac:chgData name="Platteel, T.L. (Tamara)" userId="4ccd7af6-a992-4930-a172-c8c20474df7f" providerId="ADAL" clId="{4F530D23-B1E8-42BC-8CF4-014E71EDB115}" dt="2026-03-11T13:52:13.748" v="886" actId="20577"/>
          <ac:spMkLst>
            <pc:docMk/>
            <pc:sldMk cId="3800265017" sldId="2228"/>
            <ac:spMk id="3" creationId="{29FBE899-672A-79BB-7298-C1E4589C7F99}"/>
          </ac:spMkLst>
        </pc:spChg>
        <pc:spChg chg="mod">
          <ac:chgData name="Platteel, T.L. (Tamara)" userId="4ccd7af6-a992-4930-a172-c8c20474df7f" providerId="ADAL" clId="{4F530D23-B1E8-42BC-8CF4-014E71EDB115}" dt="2026-03-11T13:51:44.519" v="885" actId="1076"/>
          <ac:spMkLst>
            <pc:docMk/>
            <pc:sldMk cId="3800265017" sldId="2228"/>
            <ac:spMk id="6" creationId="{683C420C-2121-B639-536D-79E67960BA12}"/>
          </ac:spMkLst>
        </pc:spChg>
      </pc:sldChg>
      <pc:sldChg chg="modSp mod">
        <pc:chgData name="Platteel, T.L. (Tamara)" userId="4ccd7af6-a992-4930-a172-c8c20474df7f" providerId="ADAL" clId="{4F530D23-B1E8-42BC-8CF4-014E71EDB115}" dt="2026-03-11T13:51:35.713" v="884" actId="1076"/>
        <pc:sldMkLst>
          <pc:docMk/>
          <pc:sldMk cId="3268076427" sldId="2229"/>
        </pc:sldMkLst>
        <pc:spChg chg="mod">
          <ac:chgData name="Platteel, T.L. (Tamara)" userId="4ccd7af6-a992-4930-a172-c8c20474df7f" providerId="ADAL" clId="{4F530D23-B1E8-42BC-8CF4-014E71EDB115}" dt="2026-03-11T13:51:27.630" v="883" actId="1076"/>
          <ac:spMkLst>
            <pc:docMk/>
            <pc:sldMk cId="3268076427" sldId="2229"/>
            <ac:spMk id="4" creationId="{BBF95385-40D6-605B-144A-14F78B49A452}"/>
          </ac:spMkLst>
        </pc:spChg>
        <pc:spChg chg="mod">
          <ac:chgData name="Platteel, T.L. (Tamara)" userId="4ccd7af6-a992-4930-a172-c8c20474df7f" providerId="ADAL" clId="{4F530D23-B1E8-42BC-8CF4-014E71EDB115}" dt="2026-03-11T13:51:35.713" v="884" actId="1076"/>
          <ac:spMkLst>
            <pc:docMk/>
            <pc:sldMk cId="3268076427" sldId="2229"/>
            <ac:spMk id="5" creationId="{A564530C-677D-CBB4-9132-B2365807EFF7}"/>
          </ac:spMkLst>
        </pc:spChg>
        <pc:spChg chg="mod">
          <ac:chgData name="Platteel, T.L. (Tamara)" userId="4ccd7af6-a992-4930-a172-c8c20474df7f" providerId="ADAL" clId="{4F530D23-B1E8-42BC-8CF4-014E71EDB115}" dt="2026-03-11T13:51:23.014" v="882" actId="1076"/>
          <ac:spMkLst>
            <pc:docMk/>
            <pc:sldMk cId="3268076427" sldId="2229"/>
            <ac:spMk id="6" creationId="{593FDF5F-6F18-8CE2-73C9-A354625C4DB0}"/>
          </ac:spMkLst>
        </pc:spChg>
      </pc:sldChg>
      <pc:sldChg chg="modSp mod">
        <pc:chgData name="Platteel, T.L. (Tamara)" userId="4ccd7af6-a992-4930-a172-c8c20474df7f" providerId="ADAL" clId="{4F530D23-B1E8-42BC-8CF4-014E71EDB115}" dt="2026-03-10T08:55:17.460" v="4" actId="207"/>
        <pc:sldMkLst>
          <pc:docMk/>
          <pc:sldMk cId="3705645164" sldId="2230"/>
        </pc:sldMkLst>
        <pc:spChg chg="mod">
          <ac:chgData name="Platteel, T.L. (Tamara)" userId="4ccd7af6-a992-4930-a172-c8c20474df7f" providerId="ADAL" clId="{4F530D23-B1E8-42BC-8CF4-014E71EDB115}" dt="2026-03-10T08:55:17.460" v="4" actId="207"/>
          <ac:spMkLst>
            <pc:docMk/>
            <pc:sldMk cId="3705645164" sldId="2230"/>
            <ac:spMk id="3" creationId="{6FD80552-88E2-5EAA-4884-43F381C37106}"/>
          </ac:spMkLst>
        </pc:spChg>
      </pc:sldChg>
      <pc:sldChg chg="modSp mod">
        <pc:chgData name="Platteel, T.L. (Tamara)" userId="4ccd7af6-a992-4930-a172-c8c20474df7f" providerId="ADAL" clId="{4F530D23-B1E8-42BC-8CF4-014E71EDB115}" dt="2026-03-11T13:52:26.530" v="888" actId="20577"/>
        <pc:sldMkLst>
          <pc:docMk/>
          <pc:sldMk cId="514864931" sldId="2231"/>
        </pc:sldMkLst>
        <pc:spChg chg="mod">
          <ac:chgData name="Platteel, T.L. (Tamara)" userId="4ccd7af6-a992-4930-a172-c8c20474df7f" providerId="ADAL" clId="{4F530D23-B1E8-42BC-8CF4-014E71EDB115}" dt="2026-03-11T13:52:26.530" v="888" actId="20577"/>
          <ac:spMkLst>
            <pc:docMk/>
            <pc:sldMk cId="514864931" sldId="2231"/>
            <ac:spMk id="3" creationId="{CC5FA223-E633-3E30-621A-7B91FCC0787C}"/>
          </ac:spMkLst>
        </pc:spChg>
        <pc:spChg chg="mod">
          <ac:chgData name="Platteel, T.L. (Tamara)" userId="4ccd7af6-a992-4930-a172-c8c20474df7f" providerId="ADAL" clId="{4F530D23-B1E8-42BC-8CF4-014E71EDB115}" dt="2026-03-11T13:52:22.953" v="887" actId="1076"/>
          <ac:spMkLst>
            <pc:docMk/>
            <pc:sldMk cId="514864931" sldId="2231"/>
            <ac:spMk id="6" creationId="{90A5D5BF-035B-56F6-0390-E6940B67CF75}"/>
          </ac:spMkLst>
        </pc:spChg>
      </pc:sldChg>
      <pc:sldChg chg="modSp new mod ord">
        <pc:chgData name="Platteel, T.L. (Tamara)" userId="4ccd7af6-a992-4930-a172-c8c20474df7f" providerId="ADAL" clId="{4F530D23-B1E8-42BC-8CF4-014E71EDB115}" dt="2026-03-10T09:08:10.596" v="65"/>
        <pc:sldMkLst>
          <pc:docMk/>
          <pc:sldMk cId="2366214679" sldId="2232"/>
        </pc:sldMkLst>
        <pc:spChg chg="mod">
          <ac:chgData name="Platteel, T.L. (Tamara)" userId="4ccd7af6-a992-4930-a172-c8c20474df7f" providerId="ADAL" clId="{4F530D23-B1E8-42BC-8CF4-014E71EDB115}" dt="2026-03-10T09:07:06.380" v="46" actId="20577"/>
          <ac:spMkLst>
            <pc:docMk/>
            <pc:sldMk cId="2366214679" sldId="2232"/>
            <ac:spMk id="2" creationId="{7CBFEA2E-DE1D-C089-0A74-F8B752CCAC0D}"/>
          </ac:spMkLst>
        </pc:spChg>
        <pc:spChg chg="mod">
          <ac:chgData name="Platteel, T.L. (Tamara)" userId="4ccd7af6-a992-4930-a172-c8c20474df7f" providerId="ADAL" clId="{4F530D23-B1E8-42BC-8CF4-014E71EDB115}" dt="2026-03-10T09:07:56.994" v="63" actId="20577"/>
          <ac:spMkLst>
            <pc:docMk/>
            <pc:sldMk cId="2366214679" sldId="2232"/>
            <ac:spMk id="3" creationId="{AD6C06FC-ED55-1052-0E79-1F49C0AE0F6E}"/>
          </ac:spMkLst>
        </pc:spChg>
      </pc:sldChg>
      <pc:sldChg chg="modSp new mod">
        <pc:chgData name="Platteel, T.L. (Tamara)" userId="4ccd7af6-a992-4930-a172-c8c20474df7f" providerId="ADAL" clId="{4F530D23-B1E8-42BC-8CF4-014E71EDB115}" dt="2026-03-10T09:29:35.459" v="698" actId="6549"/>
        <pc:sldMkLst>
          <pc:docMk/>
          <pc:sldMk cId="3070769851" sldId="2233"/>
        </pc:sldMkLst>
        <pc:spChg chg="mod">
          <ac:chgData name="Platteel, T.L. (Tamara)" userId="4ccd7af6-a992-4930-a172-c8c20474df7f" providerId="ADAL" clId="{4F530D23-B1E8-42BC-8CF4-014E71EDB115}" dt="2026-03-10T09:28:38.367" v="672" actId="20577"/>
          <ac:spMkLst>
            <pc:docMk/>
            <pc:sldMk cId="3070769851" sldId="2233"/>
            <ac:spMk id="2" creationId="{36C28980-80B6-9FB2-808E-4439A9BA73BA}"/>
          </ac:spMkLst>
        </pc:spChg>
        <pc:spChg chg="mod">
          <ac:chgData name="Platteel, T.L. (Tamara)" userId="4ccd7af6-a992-4930-a172-c8c20474df7f" providerId="ADAL" clId="{4F530D23-B1E8-42BC-8CF4-014E71EDB115}" dt="2026-03-10T09:29:35.459" v="698" actId="6549"/>
          <ac:spMkLst>
            <pc:docMk/>
            <pc:sldMk cId="3070769851" sldId="2233"/>
            <ac:spMk id="3" creationId="{3CDAF79B-F0DC-0EC4-59C7-93340833845E}"/>
          </ac:spMkLst>
        </pc:spChg>
      </pc:sldChg>
      <pc:sldChg chg="modSp new mod">
        <pc:chgData name="Platteel, T.L. (Tamara)" userId="4ccd7af6-a992-4930-a172-c8c20474df7f" providerId="ADAL" clId="{4F530D23-B1E8-42BC-8CF4-014E71EDB115}" dt="2026-03-10T10:35:08.954" v="794" actId="20577"/>
        <pc:sldMkLst>
          <pc:docMk/>
          <pc:sldMk cId="3963895406" sldId="2234"/>
        </pc:sldMkLst>
        <pc:spChg chg="mod">
          <ac:chgData name="Platteel, T.L. (Tamara)" userId="4ccd7af6-a992-4930-a172-c8c20474df7f" providerId="ADAL" clId="{4F530D23-B1E8-42BC-8CF4-014E71EDB115}" dt="2026-03-10T09:19:38.151" v="338" actId="20577"/>
          <ac:spMkLst>
            <pc:docMk/>
            <pc:sldMk cId="3963895406" sldId="2234"/>
            <ac:spMk id="2" creationId="{E3F8A4AC-8EFF-FD68-8C6A-3B597F49C834}"/>
          </ac:spMkLst>
        </pc:spChg>
        <pc:spChg chg="mod">
          <ac:chgData name="Platteel, T.L. (Tamara)" userId="4ccd7af6-a992-4930-a172-c8c20474df7f" providerId="ADAL" clId="{4F530D23-B1E8-42BC-8CF4-014E71EDB115}" dt="2026-03-10T10:35:08.954" v="794" actId="20577"/>
          <ac:spMkLst>
            <pc:docMk/>
            <pc:sldMk cId="3963895406" sldId="2234"/>
            <ac:spMk id="3" creationId="{4CF7A4BD-4108-C231-1042-913292721E95}"/>
          </ac:spMkLst>
        </pc:spChg>
      </pc:sldChg>
      <pc:sldChg chg="modSp new mod">
        <pc:chgData name="Platteel, T.L. (Tamara)" userId="4ccd7af6-a992-4930-a172-c8c20474df7f" providerId="ADAL" clId="{4F530D23-B1E8-42BC-8CF4-014E71EDB115}" dt="2026-03-10T10:52:31.787" v="874" actId="114"/>
        <pc:sldMkLst>
          <pc:docMk/>
          <pc:sldMk cId="4210420077" sldId="2235"/>
        </pc:sldMkLst>
        <pc:spChg chg="mod">
          <ac:chgData name="Platteel, T.L. (Tamara)" userId="4ccd7af6-a992-4930-a172-c8c20474df7f" providerId="ADAL" clId="{4F530D23-B1E8-42BC-8CF4-014E71EDB115}" dt="2026-03-10T09:20:23.044" v="502" actId="20577"/>
          <ac:spMkLst>
            <pc:docMk/>
            <pc:sldMk cId="4210420077" sldId="2235"/>
            <ac:spMk id="2" creationId="{9F4578EC-F5E2-6EFD-73B0-438DD591DB01}"/>
          </ac:spMkLst>
        </pc:spChg>
        <pc:spChg chg="mod">
          <ac:chgData name="Platteel, T.L. (Tamara)" userId="4ccd7af6-a992-4930-a172-c8c20474df7f" providerId="ADAL" clId="{4F530D23-B1E8-42BC-8CF4-014E71EDB115}" dt="2026-03-10T10:52:31.787" v="874" actId="114"/>
          <ac:spMkLst>
            <pc:docMk/>
            <pc:sldMk cId="4210420077" sldId="2235"/>
            <ac:spMk id="3" creationId="{E932E94F-3F89-6E79-1529-4CE64C4A8054}"/>
          </ac:spMkLst>
        </pc:spChg>
      </pc:sldChg>
      <pc:sldChg chg="delSp modSp new mod">
        <pc:chgData name="Platteel, T.L. (Tamara)" userId="4ccd7af6-a992-4930-a172-c8c20474df7f" providerId="ADAL" clId="{4F530D23-B1E8-42BC-8CF4-014E71EDB115}" dt="2026-03-10T09:28:25.986" v="671" actId="14100"/>
        <pc:sldMkLst>
          <pc:docMk/>
          <pc:sldMk cId="2489356563" sldId="2236"/>
        </pc:sldMkLst>
        <pc:spChg chg="mod">
          <ac:chgData name="Platteel, T.L. (Tamara)" userId="4ccd7af6-a992-4930-a172-c8c20474df7f" providerId="ADAL" clId="{4F530D23-B1E8-42BC-8CF4-014E71EDB115}" dt="2026-03-10T09:28:25.986" v="671" actId="14100"/>
          <ac:spMkLst>
            <pc:docMk/>
            <pc:sldMk cId="2489356563" sldId="2236"/>
            <ac:spMk id="3" creationId="{4C570D2E-FB40-6A20-55F2-41424D5E29A1}"/>
          </ac:spMkLst>
        </pc:spChg>
      </pc:sldChg>
      <pc:sldChg chg="new del">
        <pc:chgData name="Platteel, T.L. (Tamara)" userId="4ccd7af6-a992-4930-a172-c8c20474df7f" providerId="ADAL" clId="{4F530D23-B1E8-42BC-8CF4-014E71EDB115}" dt="2026-03-11T09:48:23.023" v="876" actId="47"/>
        <pc:sldMkLst>
          <pc:docMk/>
          <pc:sldMk cId="2170906388" sldId="223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6CE9F8C-1656-D528-4D96-E70E00ECD7F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a:extLst>
              <a:ext uri="{FF2B5EF4-FFF2-40B4-BE49-F238E27FC236}">
                <a16:creationId xmlns:a16="http://schemas.microsoft.com/office/drawing/2014/main" id="{2C6A97C3-BF6A-BA94-B29D-F8BFE3D284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92433-EB11-45DD-98F3-37F08CB289C0}" type="datetimeFigureOut">
              <a:rPr lang="en-US" smtClean="0"/>
              <a:t>3/12/2026</a:t>
            </a:fld>
            <a:endParaRPr lang="en-US"/>
          </a:p>
        </p:txBody>
      </p:sp>
      <p:sp>
        <p:nvSpPr>
          <p:cNvPr id="4" name="Tijdelijke aanduiding voor voettekst 3">
            <a:extLst>
              <a:ext uri="{FF2B5EF4-FFF2-40B4-BE49-F238E27FC236}">
                <a16:creationId xmlns:a16="http://schemas.microsoft.com/office/drawing/2014/main" id="{E1D7915D-0664-11B9-C5B5-B8D689556F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a:extLst>
              <a:ext uri="{FF2B5EF4-FFF2-40B4-BE49-F238E27FC236}">
                <a16:creationId xmlns:a16="http://schemas.microsoft.com/office/drawing/2014/main" id="{88253C22-14D2-321E-0F1C-1677015106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0CC976-6A8E-424E-A1B7-0A1033B579DB}" type="slidenum">
              <a:rPr lang="en-US" smtClean="0"/>
              <a:t>‹nr.›</a:t>
            </a:fld>
            <a:endParaRPr lang="en-US"/>
          </a:p>
        </p:txBody>
      </p:sp>
    </p:spTree>
    <p:extLst>
      <p:ext uri="{BB962C8B-B14F-4D97-AF65-F5344CB8AC3E}">
        <p14:creationId xmlns:p14="http://schemas.microsoft.com/office/powerpoint/2010/main" val="2581699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erriweather" pitchFamily="2" charset="77"/>
              </a:defRPr>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erriweather" pitchFamily="2" charset="77"/>
              </a:defRPr>
            </a:lvl1pPr>
          </a:lstStyle>
          <a:p>
            <a:fld id="{74339EEE-E176-7947-8E00-F01126ED10E4}" type="datetimeFigureOut">
              <a:rPr lang="nl-NL" smtClean="0"/>
              <a:pPr/>
              <a:t>12-3-2026</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erriweather" pitchFamily="2" charset="77"/>
              </a:defRPr>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erriweather" pitchFamily="2" charset="77"/>
              </a:defRPr>
            </a:lvl1pPr>
          </a:lstStyle>
          <a:p>
            <a:fld id="{637B80C8-3308-6C4F-B1C5-C23743646DBC}" type="slidenum">
              <a:rPr lang="nl-NL" smtClean="0"/>
              <a:pPr/>
              <a:t>‹nr.›</a:t>
            </a:fld>
            <a:endParaRPr lang="nl-NL" dirty="0"/>
          </a:p>
        </p:txBody>
      </p:sp>
    </p:spTree>
    <p:extLst>
      <p:ext uri="{BB962C8B-B14F-4D97-AF65-F5344CB8AC3E}">
        <p14:creationId xmlns:p14="http://schemas.microsoft.com/office/powerpoint/2010/main" val="215225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erriweather" pitchFamily="2" charset="77"/>
        <a:ea typeface="+mn-ea"/>
        <a:cs typeface="+mn-cs"/>
      </a:defRPr>
    </a:lvl1pPr>
    <a:lvl2pPr marL="457200" algn="l" defTabSz="914400" rtl="0" eaLnBrk="1" latinLnBrk="0" hangingPunct="1">
      <a:defRPr sz="1200" b="0" i="0" kern="1200">
        <a:solidFill>
          <a:schemeClr val="tx1"/>
        </a:solidFill>
        <a:latin typeface="Merriweather" pitchFamily="2" charset="77"/>
        <a:ea typeface="+mn-ea"/>
        <a:cs typeface="+mn-cs"/>
      </a:defRPr>
    </a:lvl2pPr>
    <a:lvl3pPr marL="914400" algn="l" defTabSz="914400" rtl="0" eaLnBrk="1" latinLnBrk="0" hangingPunct="1">
      <a:defRPr sz="1200" b="0" i="0" kern="1200">
        <a:solidFill>
          <a:schemeClr val="tx1"/>
        </a:solidFill>
        <a:latin typeface="Merriweather" pitchFamily="2" charset="77"/>
        <a:ea typeface="+mn-ea"/>
        <a:cs typeface="+mn-cs"/>
      </a:defRPr>
    </a:lvl3pPr>
    <a:lvl4pPr marL="1371600" algn="l" defTabSz="914400" rtl="0" eaLnBrk="1" latinLnBrk="0" hangingPunct="1">
      <a:defRPr sz="1200" b="0" i="0" kern="1200">
        <a:solidFill>
          <a:schemeClr val="tx1"/>
        </a:solidFill>
        <a:latin typeface="Merriweather" pitchFamily="2" charset="77"/>
        <a:ea typeface="+mn-ea"/>
        <a:cs typeface="+mn-cs"/>
      </a:defRPr>
    </a:lvl4pPr>
    <a:lvl5pPr marL="1828800" algn="l" defTabSz="914400" rtl="0" eaLnBrk="1" latinLnBrk="0" hangingPunct="1">
      <a:defRPr sz="1200" b="0" i="0" kern="1200">
        <a:solidFill>
          <a:schemeClr val="tx1"/>
        </a:solidFill>
        <a:latin typeface="Merriweather"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st.com/blog/can-tech-companies-really-un-distract-us/?itm_campaign=pomodoro&amp;itm_medium=referral&amp;itm_source=productivity_methods_guides" TargetMode="External"/><Relationship Id="rId7" Type="http://schemas.openxmlformats.org/officeDocument/2006/relationships/hyperlink" Target="https://en.wikipedia.org/wiki/Overlearning"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todoist.com/?itm_campaign=pomodoro&amp;itm_medium=referral&amp;itm_source=productivity_methods_guides" TargetMode="External"/><Relationship Id="rId5" Type="http://schemas.openxmlformats.org/officeDocument/2006/relationships/hyperlink" Target="https://francescocirillo.com/products/the-pomodoro-technique-book" TargetMode="External"/><Relationship Id="rId4" Type="http://schemas.openxmlformats.org/officeDocument/2006/relationships/hyperlink" Target="https://www.ics.uci.edu/~gmark/Home_page/Publications_files/CHI%202018%20Workplace%20Distractions.pdf?forcedefault=tru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50FE5C55-4233-4DA6-9A1B-5A49C083E7F9}" type="slidenum">
              <a:rPr lang="en-US" smtClean="0"/>
              <a:t>1</a:t>
            </a:fld>
            <a:endParaRPr lang="en-US"/>
          </a:p>
        </p:txBody>
      </p:sp>
    </p:spTree>
    <p:extLst>
      <p:ext uri="{BB962C8B-B14F-4D97-AF65-F5344CB8AC3E}">
        <p14:creationId xmlns:p14="http://schemas.microsoft.com/office/powerpoint/2010/main" val="1737608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19</a:t>
            </a:fld>
            <a:endParaRPr lang="nl-NL" dirty="0"/>
          </a:p>
        </p:txBody>
      </p:sp>
    </p:spTree>
    <p:extLst>
      <p:ext uri="{BB962C8B-B14F-4D97-AF65-F5344CB8AC3E}">
        <p14:creationId xmlns:p14="http://schemas.microsoft.com/office/powerpoint/2010/main" val="4051621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20</a:t>
            </a:fld>
            <a:endParaRPr lang="nl-NL" dirty="0"/>
          </a:p>
        </p:txBody>
      </p:sp>
    </p:spTree>
    <p:extLst>
      <p:ext uri="{BB962C8B-B14F-4D97-AF65-F5344CB8AC3E}">
        <p14:creationId xmlns:p14="http://schemas.microsoft.com/office/powerpoint/2010/main" val="995816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21</a:t>
            </a:fld>
            <a:endParaRPr lang="nl-NL" dirty="0"/>
          </a:p>
        </p:txBody>
      </p:sp>
    </p:spTree>
    <p:extLst>
      <p:ext uri="{BB962C8B-B14F-4D97-AF65-F5344CB8AC3E}">
        <p14:creationId xmlns:p14="http://schemas.microsoft.com/office/powerpoint/2010/main" val="3724344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12ECD43-08E5-4945-BC4F-4857758E978F}" type="slidenum">
              <a:rPr lang="nl-NL" smtClean="0"/>
              <a:t>24</a:t>
            </a:fld>
            <a:endParaRPr lang="nl-NL"/>
          </a:p>
        </p:txBody>
      </p:sp>
    </p:spTree>
    <p:extLst>
      <p:ext uri="{BB962C8B-B14F-4D97-AF65-F5344CB8AC3E}">
        <p14:creationId xmlns:p14="http://schemas.microsoft.com/office/powerpoint/2010/main" val="3610763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5575" y="509588"/>
            <a:ext cx="4535488" cy="2551112"/>
          </a:xfrm>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812ECD43-08E5-4945-BC4F-4857758E978F}" type="slidenum">
              <a:rPr lang="nl-NL" smtClean="0"/>
              <a:t>25</a:t>
            </a:fld>
            <a:endParaRPr lang="nl-NL"/>
          </a:p>
        </p:txBody>
      </p:sp>
    </p:spTree>
    <p:extLst>
      <p:ext uri="{BB962C8B-B14F-4D97-AF65-F5344CB8AC3E}">
        <p14:creationId xmlns:p14="http://schemas.microsoft.com/office/powerpoint/2010/main" val="185283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0813" y="506413"/>
            <a:ext cx="4491037" cy="2527300"/>
          </a:xfrm>
        </p:spPr>
      </p:sp>
      <p:sp>
        <p:nvSpPr>
          <p:cNvPr id="3" name="Notes Placeholder 2"/>
          <p:cNvSpPr>
            <a:spLocks noGrp="1"/>
          </p:cNvSpPr>
          <p:nvPr>
            <p:ph type="body" idx="1"/>
          </p:nvPr>
        </p:nvSpPr>
        <p:spPr/>
        <p:txBody>
          <a:bodyPr/>
          <a:lstStyle/>
          <a:p>
            <a:pPr algn="l" fontAlgn="base"/>
            <a:r>
              <a:rPr lang="nl-NL" b="0" i="0" dirty="0">
                <a:solidFill>
                  <a:srgbClr val="232115"/>
                </a:solidFill>
                <a:effectLst/>
                <a:latin typeface="__Inter_a64ecd"/>
              </a:rPr>
              <a:t>Het geheim voor een effectief tijdmanagement is… het denken in tomaten in plaats van uren? Op het eerste zicht misschien gek, maar miljoenen mensen zweren bij de </a:t>
            </a:r>
            <a:r>
              <a:rPr lang="nl-NL" b="0" i="0" dirty="0" err="1">
                <a:solidFill>
                  <a:srgbClr val="232115"/>
                </a:solidFill>
                <a:effectLst/>
                <a:latin typeface="__Inter_a64ecd"/>
              </a:rPr>
              <a:t>levensveranderende</a:t>
            </a:r>
            <a:r>
              <a:rPr lang="nl-NL" b="0" i="0" dirty="0">
                <a:solidFill>
                  <a:srgbClr val="232115"/>
                </a:solidFill>
                <a:effectLst/>
                <a:latin typeface="__Inter_a64ecd"/>
              </a:rPr>
              <a:t> kracht van de </a:t>
            </a:r>
            <a:r>
              <a:rPr lang="nl-NL" b="0" i="0" dirty="0" err="1">
                <a:solidFill>
                  <a:srgbClr val="232115"/>
                </a:solidFill>
                <a:effectLst/>
                <a:latin typeface="__Inter_a64ecd"/>
              </a:rPr>
              <a:t>Pomodoro</a:t>
            </a:r>
            <a:r>
              <a:rPr lang="nl-NL" b="0" i="0" dirty="0">
                <a:solidFill>
                  <a:srgbClr val="232115"/>
                </a:solidFill>
                <a:effectLst/>
                <a:latin typeface="__Inter_a64ecd"/>
              </a:rPr>
              <a:t>-techniek. (</a:t>
            </a:r>
            <a:r>
              <a:rPr lang="nl-NL" b="0" i="0" dirty="0" err="1">
                <a:solidFill>
                  <a:srgbClr val="232115"/>
                </a:solidFill>
                <a:effectLst/>
                <a:latin typeface="__Inter_a64ecd"/>
              </a:rPr>
              <a:t>Pomodoro</a:t>
            </a:r>
            <a:r>
              <a:rPr lang="nl-NL" b="0" i="0" dirty="0">
                <a:solidFill>
                  <a:srgbClr val="232115"/>
                </a:solidFill>
                <a:effectLst/>
                <a:latin typeface="__Inter_a64ecd"/>
              </a:rPr>
              <a:t> is Italiaans voor tomaat. 🍅)</a:t>
            </a:r>
          </a:p>
          <a:p>
            <a:pPr algn="l" fontAlgn="base"/>
            <a:r>
              <a:rPr lang="nl-NL" b="0" i="0" dirty="0">
                <a:solidFill>
                  <a:srgbClr val="232115"/>
                </a:solidFill>
                <a:effectLst/>
                <a:latin typeface="__Inter_a64ecd"/>
              </a:rPr>
              <a:t>Deze populaire methode voor tijdmanagement vraagt je om </a:t>
            </a:r>
            <a:r>
              <a:rPr lang="nl-NL" b="0" i="0" dirty="0" err="1">
                <a:solidFill>
                  <a:srgbClr val="232115"/>
                </a:solidFill>
                <a:effectLst/>
                <a:latin typeface="__Inter_a64ecd"/>
              </a:rPr>
              <a:t>pomodoro's</a:t>
            </a:r>
            <a:r>
              <a:rPr lang="nl-NL" b="0" i="0" dirty="0">
                <a:solidFill>
                  <a:srgbClr val="232115"/>
                </a:solidFill>
                <a:effectLst/>
                <a:latin typeface="__Inter_a64ecd"/>
              </a:rPr>
              <a:t> (gefocuste werksessies) af te wisselen met regelmatige korte pauzes om duurzame concentratie te bevorderen en mentale vermoeidheid te verjagen.</a:t>
            </a:r>
          </a:p>
          <a:p>
            <a:pPr algn="l" fontAlgn="base"/>
            <a:r>
              <a:rPr lang="nl-NL" b="0" i="0" dirty="0">
                <a:solidFill>
                  <a:srgbClr val="232115"/>
                </a:solidFill>
                <a:effectLst/>
                <a:latin typeface="__Inter_a64ecd"/>
              </a:rPr>
              <a:t>Probeer de </a:t>
            </a:r>
            <a:r>
              <a:rPr lang="nl-NL" b="0" i="0" dirty="0" err="1">
                <a:solidFill>
                  <a:srgbClr val="232115"/>
                </a:solidFill>
                <a:effectLst/>
                <a:latin typeface="__Inter_a64ecd"/>
              </a:rPr>
              <a:t>Pomodoro</a:t>
            </a:r>
            <a:r>
              <a:rPr lang="nl-NL" b="0" i="0" dirty="0">
                <a:solidFill>
                  <a:srgbClr val="232115"/>
                </a:solidFill>
                <a:effectLst/>
                <a:latin typeface="__Inter_a64ecd"/>
              </a:rPr>
              <a:t>-techniek uit als je...</a:t>
            </a:r>
          </a:p>
          <a:p>
            <a:pPr algn="l" fontAlgn="base">
              <a:buFont typeface="Arial" panose="020B0604020202020204" pitchFamily="34" charset="0"/>
              <a:buChar char="•"/>
            </a:pPr>
            <a:r>
              <a:rPr lang="nl-NL" b="0" i="0" dirty="0">
                <a:solidFill>
                  <a:srgbClr val="232115"/>
                </a:solidFill>
                <a:effectLst/>
                <a:latin typeface="var(--font-family,var(--font-family-body))"/>
              </a:rPr>
              <a:t>Merkt dat kleine afleidingen vaak de hele werkdag doen ontsporen</a:t>
            </a:r>
          </a:p>
          <a:p>
            <a:pPr algn="l" fontAlgn="base">
              <a:buFont typeface="Arial" panose="020B0604020202020204" pitchFamily="34" charset="0"/>
              <a:buChar char="•"/>
            </a:pPr>
            <a:r>
              <a:rPr lang="nl-NL" b="0" i="0" dirty="0">
                <a:solidFill>
                  <a:srgbClr val="232115"/>
                </a:solidFill>
                <a:effectLst/>
                <a:latin typeface="var(--font-family,var(--font-family-body))"/>
              </a:rPr>
              <a:t>Regelmatig werkt voorbij het punt van optimale productiviteit</a:t>
            </a:r>
          </a:p>
          <a:p>
            <a:pPr algn="l" fontAlgn="base">
              <a:buFont typeface="Arial" panose="020B0604020202020204" pitchFamily="34" charset="0"/>
              <a:buChar char="•"/>
            </a:pPr>
            <a:r>
              <a:rPr lang="nl-NL" b="0" i="0" dirty="0">
                <a:solidFill>
                  <a:srgbClr val="232115"/>
                </a:solidFill>
                <a:effectLst/>
                <a:latin typeface="var(--font-family,var(--font-family-body))"/>
              </a:rPr>
              <a:t>Veel werk met een open einde hebt, dat een onbeperkt aantal tijd in beslag kan nemen (bv. studeren voor een examen, onderzoek doen voor een blogpost, etc.)</a:t>
            </a:r>
          </a:p>
          <a:p>
            <a:pPr algn="l" fontAlgn="base">
              <a:buFont typeface="Arial" panose="020B0604020202020204" pitchFamily="34" charset="0"/>
              <a:buChar char="•"/>
            </a:pPr>
            <a:r>
              <a:rPr lang="nl-NL" b="0" i="0" dirty="0">
                <a:solidFill>
                  <a:srgbClr val="232115"/>
                </a:solidFill>
                <a:effectLst/>
                <a:latin typeface="var(--font-family,var(--font-family-body))"/>
              </a:rPr>
              <a:t>Veel te optimistisch bent over hoeveel je op een dag gedaan kan krijgen (wij allemaal, eigenlijk 🙃)</a:t>
            </a:r>
          </a:p>
          <a:p>
            <a:pPr algn="l" fontAlgn="base">
              <a:buFont typeface="Arial" panose="020B0604020202020204" pitchFamily="34" charset="0"/>
              <a:buChar char="•"/>
            </a:pPr>
            <a:r>
              <a:rPr lang="nl-NL" b="0" i="0" dirty="0">
                <a:solidFill>
                  <a:srgbClr val="232115"/>
                </a:solidFill>
                <a:effectLst/>
                <a:latin typeface="var(--font-family,var(--font-family-body))"/>
              </a:rPr>
              <a:t>Het </a:t>
            </a:r>
            <a:r>
              <a:rPr lang="nl-NL" b="0" i="0" dirty="0" err="1">
                <a:solidFill>
                  <a:srgbClr val="232115"/>
                </a:solidFill>
                <a:effectLst/>
                <a:latin typeface="var(--font-family,var(--font-family-body))"/>
              </a:rPr>
              <a:t>gamificeren</a:t>
            </a:r>
            <a:r>
              <a:rPr lang="nl-NL" b="0" i="0" dirty="0">
                <a:solidFill>
                  <a:srgbClr val="232115"/>
                </a:solidFill>
                <a:effectLst/>
                <a:latin typeface="var(--font-family,var(--font-family-body))"/>
              </a:rPr>
              <a:t> van doelstellingen leuk vindt</a:t>
            </a:r>
          </a:p>
          <a:p>
            <a:pPr algn="l" fontAlgn="base">
              <a:buFont typeface="Arial" panose="020B0604020202020204" pitchFamily="34" charset="0"/>
              <a:buChar char="•"/>
            </a:pPr>
            <a:r>
              <a:rPr lang="nl-NL" b="0" i="0" dirty="0">
                <a:solidFill>
                  <a:srgbClr val="232115"/>
                </a:solidFill>
                <a:effectLst/>
                <a:latin typeface="var(--font-family,var(--font-family-body))"/>
              </a:rPr>
              <a:t>Fan bent van tomaten</a:t>
            </a:r>
          </a:p>
          <a:p>
            <a:pPr algn="l" fontAlgn="base"/>
            <a:br>
              <a:rPr lang="nl-NL" b="0" i="0" dirty="0">
                <a:solidFill>
                  <a:srgbClr val="232115"/>
                </a:solidFill>
                <a:effectLst/>
                <a:latin typeface="__Inter_a64ecd"/>
              </a:rPr>
            </a:br>
            <a:r>
              <a:rPr lang="nl-NL" b="1" i="0" dirty="0">
                <a:solidFill>
                  <a:srgbClr val="232115"/>
                </a:solidFill>
                <a:effectLst/>
                <a:latin typeface="var(--font-family,var(--font-family-body))"/>
              </a:rPr>
              <a:t>Wat maakt </a:t>
            </a:r>
            <a:r>
              <a:rPr lang="nl-NL" b="1" i="0" dirty="0" err="1">
                <a:solidFill>
                  <a:srgbClr val="232115"/>
                </a:solidFill>
                <a:effectLst/>
                <a:latin typeface="var(--font-family,var(--font-family-body))"/>
              </a:rPr>
              <a:t>Pomodoro</a:t>
            </a:r>
            <a:r>
              <a:rPr lang="nl-NL" b="1" i="0" dirty="0">
                <a:solidFill>
                  <a:srgbClr val="232115"/>
                </a:solidFill>
                <a:effectLst/>
                <a:latin typeface="var(--font-family,var(--font-family-body))"/>
              </a:rPr>
              <a:t> zo effectief?</a:t>
            </a:r>
          </a:p>
          <a:p>
            <a:pPr algn="l" fontAlgn="base"/>
            <a:r>
              <a:rPr lang="nl-NL" b="0" i="0" dirty="0">
                <a:solidFill>
                  <a:srgbClr val="232115"/>
                </a:solidFill>
                <a:effectLst/>
                <a:latin typeface="__Inter_a64ecd"/>
              </a:rPr>
              <a:t>De arbitraire dwaasheid van het gebruiken van een tomaat als een stand-in voor tijdseenheden staat haaks op de serieuze doeltreffendheid van de </a:t>
            </a:r>
            <a:r>
              <a:rPr lang="nl-NL" b="0" i="0" dirty="0" err="1">
                <a:solidFill>
                  <a:srgbClr val="232115"/>
                </a:solidFill>
                <a:effectLst/>
                <a:latin typeface="__Inter_a64ecd"/>
              </a:rPr>
              <a:t>Pomodoro</a:t>
            </a:r>
            <a:r>
              <a:rPr lang="nl-NL" b="0" i="0" dirty="0">
                <a:solidFill>
                  <a:srgbClr val="232115"/>
                </a:solidFill>
                <a:effectLst/>
                <a:latin typeface="__Inter_a64ecd"/>
              </a:rPr>
              <a:t>-techniek om mensen te helpen dingen gedaan te krijgen. Dit maakt de methode bij uitstek geschikt om productiviteit te verhogen:</a:t>
            </a:r>
          </a:p>
          <a:p>
            <a:pPr algn="l" fontAlgn="base"/>
            <a:r>
              <a:rPr lang="nl-NL" b="1" i="0" dirty="0">
                <a:solidFill>
                  <a:srgbClr val="232115"/>
                </a:solidFill>
                <a:effectLst/>
                <a:latin typeface="var(--font-family,var(--font-family-body))"/>
              </a:rPr>
              <a:t>Het eenvoudig maken om gewoon te beginnen</a:t>
            </a:r>
          </a:p>
          <a:p>
            <a:pPr algn="l" fontAlgn="base"/>
            <a:r>
              <a:rPr lang="nl-NL" b="0" i="0" dirty="0">
                <a:solidFill>
                  <a:srgbClr val="232115"/>
                </a:solidFill>
                <a:effectLst/>
                <a:latin typeface="__Inter_a64ecd"/>
              </a:rPr>
              <a:t>Onderzoek heeft aangetoond dat uitstelgedrag weinig te maken heeft met luiheid of een gebrek aan zelfbeheersing. Eigenlijk stellen we dingen uit om negatieve gevoelens te vermijden. Het is ongemakkelijk om een grote taak of project voor je neus te zien zitten, een project waarvan je misschien niet eens zeker weet hoe je het moet aanpakken, of waar veel onzekerheid over bestaat. Dus gaan we naar Twitter of </a:t>
            </a:r>
            <a:r>
              <a:rPr lang="nl-NL" b="0" i="0" dirty="0" err="1">
                <a:solidFill>
                  <a:srgbClr val="232115"/>
                </a:solidFill>
                <a:effectLst/>
                <a:latin typeface="__Inter_a64ecd"/>
              </a:rPr>
              <a:t>Netflix</a:t>
            </a:r>
            <a:r>
              <a:rPr lang="nl-NL" b="0" i="0" dirty="0">
                <a:solidFill>
                  <a:srgbClr val="232115"/>
                </a:solidFill>
                <a:effectLst/>
                <a:latin typeface="__Inter_a64ecd"/>
              </a:rPr>
              <a:t> om onze gemoedstoestand op te peppen, ook al is het maar tijdelijk.</a:t>
            </a:r>
          </a:p>
          <a:p>
            <a:pPr algn="l" fontAlgn="base"/>
            <a:r>
              <a:rPr lang="nl-NL" b="0" i="0" dirty="0">
                <a:solidFill>
                  <a:srgbClr val="232115"/>
                </a:solidFill>
                <a:effectLst/>
                <a:latin typeface="__Inter_a64ecd"/>
              </a:rPr>
              <a:t>Gelukkig hebben onderzoeken ook een effectieve manier aangetoond om uit de cyclus van vermijding te breken: verklein datgene dat je uitstelt tot een kleine, niet-intimiderende eerste stap. In plaats van bijvoorbeeld te gaan zitten om een roman te schrijven, ga je zitten om 5 minuutjes te schrijven. Nog steeds te moeilijk? Probeer gewoon te gaan zitten om een paragraaf te bewerken. Iets kleins doen voor een korte periode is veel gemakkelijker dan te proberen om een groot project in één keer aan te pakken.</a:t>
            </a:r>
          </a:p>
          <a:p>
            <a:pPr algn="l" fontAlgn="base"/>
            <a:r>
              <a:rPr lang="nl-NL" b="0" i="0" dirty="0">
                <a:solidFill>
                  <a:srgbClr val="232115"/>
                </a:solidFill>
                <a:effectLst/>
                <a:latin typeface="__Inter_a64ecd"/>
              </a:rPr>
              <a:t>Die strategie om het uitstellen tegen te gaan is precies wat de </a:t>
            </a:r>
            <a:r>
              <a:rPr lang="nl-NL" b="0" i="0" dirty="0" err="1">
                <a:solidFill>
                  <a:srgbClr val="232115"/>
                </a:solidFill>
                <a:effectLst/>
                <a:latin typeface="__Inter_a64ecd"/>
              </a:rPr>
              <a:t>Pomodoro</a:t>
            </a:r>
            <a:r>
              <a:rPr lang="nl-NL" b="0" i="0" dirty="0">
                <a:solidFill>
                  <a:srgbClr val="232115"/>
                </a:solidFill>
                <a:effectLst/>
                <a:latin typeface="__Inter_a64ecd"/>
              </a:rPr>
              <a:t>-techniek van je vraagt: splits je grote taken, projecten of doelen tot iets dat je slechts voor de komende 25 minuten hoeft te doen. Het houdt je </a:t>
            </a:r>
            <a:r>
              <a:rPr lang="nl-NL" b="0" i="0" dirty="0" err="1">
                <a:solidFill>
                  <a:srgbClr val="232115"/>
                </a:solidFill>
                <a:effectLst/>
                <a:latin typeface="__Inter_a64ecd"/>
              </a:rPr>
              <a:t>hypergefocust</a:t>
            </a:r>
            <a:r>
              <a:rPr lang="nl-NL" b="0" i="0" dirty="0">
                <a:solidFill>
                  <a:srgbClr val="232115"/>
                </a:solidFill>
                <a:effectLst/>
                <a:latin typeface="__Inter_a64ecd"/>
              </a:rPr>
              <a:t> op dat ene volgende ding dat je moet doen in plaats van overweldigd te raken door de enormiteit van wat je op je neemt. Maak je geen zorgen over het resultaat, doe gewoon één </a:t>
            </a:r>
            <a:r>
              <a:rPr lang="nl-NL" b="0" i="0" dirty="0" err="1">
                <a:solidFill>
                  <a:srgbClr val="232115"/>
                </a:solidFill>
                <a:effectLst/>
                <a:latin typeface="__Inter_a64ecd"/>
              </a:rPr>
              <a:t>pomodoro</a:t>
            </a:r>
            <a:r>
              <a:rPr lang="nl-NL" b="0" i="0" dirty="0">
                <a:solidFill>
                  <a:srgbClr val="232115"/>
                </a:solidFill>
                <a:effectLst/>
                <a:latin typeface="__Inter_a64ecd"/>
              </a:rPr>
              <a:t> per keer.</a:t>
            </a:r>
          </a:p>
          <a:p>
            <a:pPr algn="l" fontAlgn="base"/>
            <a:r>
              <a:rPr lang="nl-NL" b="1" i="0" dirty="0">
                <a:solidFill>
                  <a:srgbClr val="232115"/>
                </a:solidFill>
                <a:effectLst/>
                <a:latin typeface="var(--font-family,var(--font-family-body))"/>
              </a:rPr>
              <a:t>Het bestrijden van afleidingen</a:t>
            </a:r>
          </a:p>
          <a:p>
            <a:pPr algn="l" fontAlgn="base"/>
            <a:r>
              <a:rPr lang="nl-NL" b="0" i="0" dirty="0">
                <a:solidFill>
                  <a:srgbClr val="232115"/>
                </a:solidFill>
                <a:effectLst/>
                <a:latin typeface="__Inter_a64ecd"/>
              </a:rPr>
              <a:t>Als je ooit onderbroken bent geweest terwijl je in een flow zat, weet je hoe moeilijk het kan zijn om je focus terug te vinden. Toch eist de constante stroom van informatie via e-mails, </a:t>
            </a:r>
            <a:r>
              <a:rPr lang="nl-NL" b="0" i="0" dirty="0" err="1">
                <a:solidFill>
                  <a:srgbClr val="232115"/>
                </a:solidFill>
                <a:effectLst/>
                <a:latin typeface="__Inter_a64ecd"/>
              </a:rPr>
              <a:t>teamchats</a:t>
            </a:r>
            <a:r>
              <a:rPr lang="nl-NL" b="0" i="0" dirty="0">
                <a:solidFill>
                  <a:srgbClr val="232115"/>
                </a:solidFill>
                <a:effectLst/>
                <a:latin typeface="__Inter_a64ecd"/>
              </a:rPr>
              <a:t> en notificaties van sociale media steeds meer onze aandacht op.</a:t>
            </a:r>
          </a:p>
          <a:p>
            <a:pPr algn="l" fontAlgn="base"/>
            <a:r>
              <a:rPr lang="nl-NL" b="0" i="0" dirty="0">
                <a:solidFill>
                  <a:srgbClr val="232115"/>
                </a:solidFill>
                <a:effectLst/>
                <a:latin typeface="__Inter_a64ecd"/>
              </a:rPr>
              <a:t>Hoewel het leuk zou zijn om </a:t>
            </a:r>
            <a:r>
              <a:rPr lang="nl-NL" b="0" i="0" dirty="0">
                <a:solidFill>
                  <a:srgbClr val="232115"/>
                </a:solidFill>
                <a:effectLst/>
                <a:latin typeface="__Inter_a64ecd"/>
                <a:hlinkClick r:id="rId3"/>
              </a:rPr>
              <a:t>technologie overal de schuld van te geven</a:t>
            </a:r>
            <a:r>
              <a:rPr lang="nl-NL" b="0" i="0" dirty="0">
                <a:solidFill>
                  <a:srgbClr val="232115"/>
                </a:solidFill>
                <a:effectLst/>
                <a:latin typeface="__Inter_a64ecd"/>
              </a:rPr>
              <a:t>, wijst recent </a:t>
            </a:r>
            <a:r>
              <a:rPr lang="nl-NL" b="0" i="0" dirty="0">
                <a:solidFill>
                  <a:srgbClr val="232115"/>
                </a:solidFill>
                <a:effectLst/>
                <a:latin typeface="__Inter_a64ecd"/>
                <a:hlinkClick r:id="rId4"/>
              </a:rPr>
              <a:t>onderzoek</a:t>
            </a:r>
            <a:r>
              <a:rPr lang="nl-NL" b="0" i="0" dirty="0">
                <a:solidFill>
                  <a:srgbClr val="232115"/>
                </a:solidFill>
                <a:effectLst/>
                <a:latin typeface="__Inter_a64ecd"/>
              </a:rPr>
              <a:t> aan dat meer dan de helft van alle afleidingen op het werk aan onszelf te wijten is, wat betekent dat we onszelf uit onze focus halen. Op het moment zelf kan het gemakkelijk zijn om deze interne afleidingen goed te praten: “deze e-mail is te belangrijk om te laten wachten” of “het duurde minder dan een minuut om mijn Twitter te checken; dat is geen echte afleiding”.</a:t>
            </a:r>
          </a:p>
          <a:p>
            <a:pPr algn="l" fontAlgn="base"/>
            <a:r>
              <a:rPr lang="nl-NL" b="0" i="0" dirty="0">
                <a:solidFill>
                  <a:srgbClr val="232115"/>
                </a:solidFill>
                <a:effectLst/>
                <a:latin typeface="__Inter_a64ecd"/>
              </a:rPr>
              <a:t>Maar die kleine onderbrekingen stapelen zich op! Het is niet alleen de tijd die je verliest aan afleidingen, het kost ook tijd en energie om je aandacht opnieuw te focussen. Na het schakelen kan ons hoofd wel 20 minuten blijven hangen bij de vorige taak, tot we ons weer volledig kunnen focussen. Het toegeven aan de impuls om “even” op Facebook te gaan kijken kan veranderen tot 20 minuten proberen om terug aan de slag te gaan.</a:t>
            </a:r>
          </a:p>
          <a:p>
            <a:pPr algn="l" fontAlgn="base"/>
            <a:r>
              <a:rPr lang="nl-NL" b="0" i="0" dirty="0">
                <a:solidFill>
                  <a:srgbClr val="232115"/>
                </a:solidFill>
                <a:effectLst/>
                <a:latin typeface="__Inter_a64ecd"/>
              </a:rPr>
              <a:t>De </a:t>
            </a:r>
            <a:r>
              <a:rPr lang="nl-NL" b="0" i="0" dirty="0" err="1">
                <a:solidFill>
                  <a:srgbClr val="232115"/>
                </a:solidFill>
                <a:effectLst/>
                <a:latin typeface="__Inter_a64ecd"/>
              </a:rPr>
              <a:t>Pomodoro</a:t>
            </a:r>
            <a:r>
              <a:rPr lang="nl-NL" b="0" i="0" dirty="0">
                <a:solidFill>
                  <a:srgbClr val="232115"/>
                </a:solidFill>
                <a:effectLst/>
                <a:latin typeface="__Inter_a64ecd"/>
              </a:rPr>
              <a:t>-techniek helpt je om al die zelf-onderbrekingen te weerstaan en je hersenen opnieuw te trainen om je te focussen. Elke </a:t>
            </a:r>
            <a:r>
              <a:rPr lang="nl-NL" b="0" i="0" dirty="0" err="1">
                <a:solidFill>
                  <a:srgbClr val="232115"/>
                </a:solidFill>
                <a:effectLst/>
                <a:latin typeface="__Inter_a64ecd"/>
              </a:rPr>
              <a:t>pomodoro</a:t>
            </a:r>
            <a:r>
              <a:rPr lang="nl-NL" b="0" i="0" dirty="0">
                <a:solidFill>
                  <a:srgbClr val="232115"/>
                </a:solidFill>
                <a:effectLst/>
                <a:latin typeface="__Inter_a64ecd"/>
              </a:rPr>
              <a:t> is gewijd aan één taak en elke pauze is een kans om te resetten en je aandacht terug te brengen naar waar je aan zou moeten werken.</a:t>
            </a:r>
          </a:p>
          <a:p>
            <a:pPr algn="l" fontAlgn="base"/>
            <a:r>
              <a:rPr lang="nl-NL" b="1" i="0" dirty="0">
                <a:solidFill>
                  <a:srgbClr val="232115"/>
                </a:solidFill>
                <a:effectLst/>
                <a:latin typeface="var(--font-family,var(--font-family-body))"/>
              </a:rPr>
              <a:t>Het bewuster zijn van waar je tijd heen gaat</a:t>
            </a:r>
          </a:p>
          <a:p>
            <a:pPr algn="l" fontAlgn="base"/>
            <a:r>
              <a:rPr lang="nl-NL" b="1" i="0" dirty="0">
                <a:solidFill>
                  <a:srgbClr val="232115"/>
                </a:solidFill>
                <a:effectLst/>
                <a:latin typeface="var(--font-family,var(--font-family-body))"/>
              </a:rPr>
              <a:t>Wat is de </a:t>
            </a:r>
            <a:r>
              <a:rPr lang="nl-NL" b="1" i="0" dirty="0" err="1">
                <a:solidFill>
                  <a:srgbClr val="232115"/>
                </a:solidFill>
                <a:effectLst/>
                <a:latin typeface="var(--font-family,var(--font-family-body))"/>
              </a:rPr>
              <a:t>Pomodoro</a:t>
            </a:r>
            <a:r>
              <a:rPr lang="nl-NL" b="1" i="0" dirty="0">
                <a:solidFill>
                  <a:srgbClr val="232115"/>
                </a:solidFill>
                <a:effectLst/>
                <a:latin typeface="var(--font-family,var(--font-family-body))"/>
              </a:rPr>
              <a:t>-techniek?</a:t>
            </a:r>
          </a:p>
          <a:p>
            <a:pPr algn="l" fontAlgn="base"/>
            <a:r>
              <a:rPr lang="nl-NL" b="0" i="0" dirty="0">
                <a:solidFill>
                  <a:srgbClr val="232115"/>
                </a:solidFill>
                <a:effectLst/>
                <a:latin typeface="__Inter_a64ecd"/>
              </a:rPr>
              <a:t>De </a:t>
            </a:r>
            <a:r>
              <a:rPr lang="nl-NL" b="0" i="0" dirty="0" err="1">
                <a:solidFill>
                  <a:srgbClr val="232115"/>
                </a:solidFill>
                <a:effectLst/>
                <a:latin typeface="__Inter_a64ecd"/>
              </a:rPr>
              <a:t>Pomodoro</a:t>
            </a:r>
            <a:r>
              <a:rPr lang="nl-NL" b="0" i="0" dirty="0">
                <a:solidFill>
                  <a:srgbClr val="232115"/>
                </a:solidFill>
                <a:effectLst/>
                <a:latin typeface="__Inter_a64ecd"/>
              </a:rPr>
              <a:t>-techniek werd eind jaren tachtig ontwikkeld door de toenmalige universiteitsstudent Francesco </a:t>
            </a:r>
            <a:r>
              <a:rPr lang="nl-NL" b="0" i="0" dirty="0" err="1">
                <a:solidFill>
                  <a:srgbClr val="232115"/>
                </a:solidFill>
                <a:effectLst/>
                <a:latin typeface="__Inter_a64ecd"/>
              </a:rPr>
              <a:t>Cirillo</a:t>
            </a:r>
            <a:r>
              <a:rPr lang="nl-NL" b="0" i="0" dirty="0">
                <a:solidFill>
                  <a:srgbClr val="232115"/>
                </a:solidFill>
                <a:effectLst/>
                <a:latin typeface="__Inter_a64ecd"/>
              </a:rPr>
              <a:t>. </a:t>
            </a:r>
            <a:r>
              <a:rPr lang="nl-NL" b="0" i="0" dirty="0" err="1">
                <a:solidFill>
                  <a:srgbClr val="232115"/>
                </a:solidFill>
                <a:effectLst/>
                <a:latin typeface="__Inter_a64ecd"/>
              </a:rPr>
              <a:t>Cirillo</a:t>
            </a:r>
            <a:r>
              <a:rPr lang="nl-NL" b="0" i="0" dirty="0">
                <a:solidFill>
                  <a:srgbClr val="232115"/>
                </a:solidFill>
                <a:effectLst/>
                <a:latin typeface="__Inter_a64ecd"/>
              </a:rPr>
              <a:t> had moeite met het focussen op zijn studies en het voltooien van zijn opdrachten. Zich overweldigd voelend, vroeg hij van hemzelf om zich te verbinden aan slechts 10 minuten gefocuste studietijd. Aangemoedigd door die uitdaging vond hij een kookwekker in de vorm van een tomaat (</a:t>
            </a:r>
            <a:r>
              <a:rPr lang="nl-NL" b="0" i="0" dirty="0" err="1">
                <a:solidFill>
                  <a:srgbClr val="232115"/>
                </a:solidFill>
                <a:effectLst/>
                <a:latin typeface="__Inter_a64ecd"/>
              </a:rPr>
              <a:t>pomodoro</a:t>
            </a:r>
            <a:r>
              <a:rPr lang="nl-NL" b="0" i="0" dirty="0">
                <a:solidFill>
                  <a:srgbClr val="232115"/>
                </a:solidFill>
                <a:effectLst/>
                <a:latin typeface="__Inter_a64ecd"/>
              </a:rPr>
              <a:t> in het Italiaans), en de </a:t>
            </a:r>
            <a:r>
              <a:rPr lang="nl-NL" b="0" i="0" dirty="0" err="1">
                <a:solidFill>
                  <a:srgbClr val="232115"/>
                </a:solidFill>
                <a:effectLst/>
                <a:latin typeface="__Inter_a64ecd"/>
              </a:rPr>
              <a:t>Pomodoro</a:t>
            </a:r>
            <a:r>
              <a:rPr lang="nl-NL" b="0" i="0" dirty="0">
                <a:solidFill>
                  <a:srgbClr val="232115"/>
                </a:solidFill>
                <a:effectLst/>
                <a:latin typeface="__Inter_a64ecd"/>
              </a:rPr>
              <a:t>-techniek was geboren.</a:t>
            </a:r>
          </a:p>
          <a:p>
            <a:pPr algn="l" fontAlgn="base"/>
            <a:r>
              <a:rPr lang="nl-NL" b="0" i="0" dirty="0">
                <a:solidFill>
                  <a:srgbClr val="232115"/>
                </a:solidFill>
                <a:effectLst/>
                <a:latin typeface="__Inter_a64ecd"/>
              </a:rPr>
              <a:t>Hoewel </a:t>
            </a:r>
            <a:r>
              <a:rPr lang="nl-NL" b="0" i="0" dirty="0" err="1">
                <a:solidFill>
                  <a:srgbClr val="232115"/>
                </a:solidFill>
                <a:effectLst/>
                <a:latin typeface="__Inter_a64ecd"/>
              </a:rPr>
              <a:t>Cirillo</a:t>
            </a:r>
            <a:r>
              <a:rPr lang="nl-NL" b="0" i="0" dirty="0">
                <a:solidFill>
                  <a:srgbClr val="232115"/>
                </a:solidFill>
                <a:effectLst/>
                <a:latin typeface="__Inter_a64ecd"/>
              </a:rPr>
              <a:t> later een </a:t>
            </a:r>
            <a:r>
              <a:rPr lang="nl-NL" b="0" i="0" dirty="0">
                <a:solidFill>
                  <a:srgbClr val="232115"/>
                </a:solidFill>
                <a:effectLst/>
                <a:latin typeface="__Inter_a64ecd"/>
                <a:hlinkClick r:id="rId5"/>
              </a:rPr>
              <a:t>boek van 130 pagina’s</a:t>
            </a:r>
            <a:r>
              <a:rPr lang="nl-NL" b="0" i="0" dirty="0">
                <a:solidFill>
                  <a:srgbClr val="232115"/>
                </a:solidFill>
                <a:effectLst/>
                <a:latin typeface="__Inter_a64ecd"/>
              </a:rPr>
              <a:t> over de methode schreef, is de grootste sterkte ervan de eenvoud:</a:t>
            </a:r>
          </a:p>
          <a:p>
            <a:pPr algn="l" fontAlgn="base">
              <a:buFont typeface="+mj-lt"/>
              <a:buAutoNum type="arabicPeriod"/>
            </a:pPr>
            <a:r>
              <a:rPr lang="nl-NL" b="0" i="0" dirty="0">
                <a:solidFill>
                  <a:srgbClr val="232115"/>
                </a:solidFill>
                <a:effectLst/>
                <a:latin typeface="var(--font-family,var(--font-family-body))"/>
              </a:rPr>
              <a:t>Pak een </a:t>
            </a:r>
            <a:r>
              <a:rPr lang="nl-NL" b="0" i="0" dirty="0" err="1">
                <a:solidFill>
                  <a:srgbClr val="232115"/>
                </a:solidFill>
                <a:effectLst/>
                <a:latin typeface="var(--font-family,var(--font-family-body))"/>
              </a:rPr>
              <a:t>to</a:t>
            </a:r>
            <a:r>
              <a:rPr lang="nl-NL" b="0" i="0" dirty="0">
                <a:solidFill>
                  <a:srgbClr val="232115"/>
                </a:solidFill>
                <a:effectLst/>
                <a:latin typeface="var(--font-family,var(--font-family-body))"/>
              </a:rPr>
              <a:t>-do lijst en een timer.</a:t>
            </a:r>
          </a:p>
          <a:p>
            <a:pPr algn="l" fontAlgn="base">
              <a:buFont typeface="+mj-lt"/>
              <a:buAutoNum type="arabicPeriod"/>
            </a:pPr>
            <a:r>
              <a:rPr lang="nl-NL" b="0" i="0" dirty="0">
                <a:solidFill>
                  <a:srgbClr val="232115"/>
                </a:solidFill>
                <a:effectLst/>
                <a:latin typeface="var(--font-family,var(--font-family-body))"/>
              </a:rPr>
              <a:t>Stel je timer in op 25 minuten en focus je op één enkele taak tot de timer afgaat.</a:t>
            </a:r>
          </a:p>
          <a:p>
            <a:pPr algn="l" fontAlgn="base">
              <a:buFont typeface="+mj-lt"/>
              <a:buAutoNum type="arabicPeriod"/>
            </a:pPr>
            <a:r>
              <a:rPr lang="nl-NL" b="0" i="0" dirty="0">
                <a:solidFill>
                  <a:srgbClr val="232115"/>
                </a:solidFill>
                <a:effectLst/>
                <a:latin typeface="var(--font-family,var(--font-family-body))"/>
              </a:rPr>
              <a:t>Wanneer je sessie stopt, streep je een </a:t>
            </a:r>
            <a:r>
              <a:rPr lang="nl-NL" b="0" i="0" dirty="0" err="1">
                <a:solidFill>
                  <a:srgbClr val="232115"/>
                </a:solidFill>
                <a:effectLst/>
                <a:latin typeface="var(--font-family,var(--font-family-body))"/>
              </a:rPr>
              <a:t>pomodoro</a:t>
            </a:r>
            <a:r>
              <a:rPr lang="nl-NL" b="0" i="0" dirty="0">
                <a:solidFill>
                  <a:srgbClr val="232115"/>
                </a:solidFill>
                <a:effectLst/>
                <a:latin typeface="var(--font-family,var(--font-family-body))"/>
              </a:rPr>
              <a:t> af en noteer je wat je voltooid hebt.</a:t>
            </a:r>
          </a:p>
          <a:p>
            <a:pPr algn="l" fontAlgn="base">
              <a:buFont typeface="+mj-lt"/>
              <a:buAutoNum type="arabicPeriod"/>
            </a:pPr>
            <a:r>
              <a:rPr lang="nl-NL" b="0" i="0" dirty="0">
                <a:solidFill>
                  <a:srgbClr val="232115"/>
                </a:solidFill>
                <a:effectLst/>
                <a:latin typeface="var(--font-family,var(--font-family-body))"/>
              </a:rPr>
              <a:t>Geniet dan van een pauze van vijf minuten.</a:t>
            </a:r>
          </a:p>
          <a:p>
            <a:pPr algn="l" fontAlgn="base">
              <a:buFont typeface="+mj-lt"/>
              <a:buAutoNum type="arabicPeriod"/>
            </a:pPr>
            <a:r>
              <a:rPr lang="nl-NL" b="0" i="0" dirty="0">
                <a:solidFill>
                  <a:srgbClr val="232115"/>
                </a:solidFill>
                <a:effectLst/>
                <a:latin typeface="var(--font-family,var(--font-family-body))"/>
              </a:rPr>
              <a:t>Na vier </a:t>
            </a:r>
            <a:r>
              <a:rPr lang="nl-NL" b="0" i="0" dirty="0" err="1">
                <a:solidFill>
                  <a:srgbClr val="232115"/>
                </a:solidFill>
                <a:effectLst/>
                <a:latin typeface="var(--font-family,var(--font-family-body))"/>
              </a:rPr>
              <a:t>pomodoro’s</a:t>
            </a:r>
            <a:r>
              <a:rPr lang="nl-NL" b="0" i="0" dirty="0">
                <a:solidFill>
                  <a:srgbClr val="232115"/>
                </a:solidFill>
                <a:effectLst/>
                <a:latin typeface="var(--font-family,var(--font-family-body))"/>
              </a:rPr>
              <a:t> neem je een langere, meer herstellende pauze van 15-30 minuten.</a:t>
            </a:r>
          </a:p>
          <a:p>
            <a:pPr algn="l" fontAlgn="base"/>
            <a:r>
              <a:rPr lang="nl-NL" b="0" i="0" dirty="0">
                <a:solidFill>
                  <a:srgbClr val="232115"/>
                </a:solidFill>
                <a:effectLst/>
                <a:latin typeface="__Inter_a64ecd"/>
              </a:rPr>
              <a:t>Deze sprints van 25 minuten vormen de kern van de methode, maar een </a:t>
            </a:r>
            <a:r>
              <a:rPr lang="nl-NL" b="0" i="0" dirty="0" err="1">
                <a:solidFill>
                  <a:srgbClr val="232115"/>
                </a:solidFill>
                <a:effectLst/>
                <a:latin typeface="__Inter_a64ecd"/>
              </a:rPr>
              <a:t>Pomodoro</a:t>
            </a:r>
            <a:r>
              <a:rPr lang="nl-NL" b="0" i="0" dirty="0">
                <a:solidFill>
                  <a:srgbClr val="232115"/>
                </a:solidFill>
                <a:effectLst/>
                <a:latin typeface="__Inter_a64ecd"/>
              </a:rPr>
              <a:t>-praktijk omvat ook drie regels om het meeste uit elk van de intervallen te halen:</a:t>
            </a:r>
          </a:p>
          <a:p>
            <a:pPr algn="l" fontAlgn="base">
              <a:buFont typeface="+mj-lt"/>
              <a:buAutoNum type="arabicPeriod"/>
            </a:pPr>
            <a:r>
              <a:rPr lang="nl-NL" b="1" i="0" dirty="0">
                <a:solidFill>
                  <a:srgbClr val="232115"/>
                </a:solidFill>
                <a:effectLst/>
                <a:latin typeface="var(--font-family,var(--font-family-body))"/>
              </a:rPr>
              <a:t>Splits complexe projecten op.</a:t>
            </a:r>
            <a:r>
              <a:rPr lang="nl-NL" b="0" i="0" dirty="0">
                <a:solidFill>
                  <a:srgbClr val="232115"/>
                </a:solidFill>
                <a:effectLst/>
                <a:latin typeface="var(--font-family,var(--font-family-body))"/>
              </a:rPr>
              <a:t> Als een taak meer dan vier </a:t>
            </a:r>
            <a:r>
              <a:rPr lang="nl-NL" b="0" i="0" dirty="0" err="1">
                <a:solidFill>
                  <a:srgbClr val="232115"/>
                </a:solidFill>
                <a:effectLst/>
                <a:latin typeface="var(--font-family,var(--font-family-body))"/>
              </a:rPr>
              <a:t>pomodoro’s</a:t>
            </a:r>
            <a:r>
              <a:rPr lang="nl-NL" b="0" i="0" dirty="0">
                <a:solidFill>
                  <a:srgbClr val="232115"/>
                </a:solidFill>
                <a:effectLst/>
                <a:latin typeface="var(--font-family,var(--font-family-body))"/>
              </a:rPr>
              <a:t> vereist om het te voltooien, moet het opgesplitst worden in kleinere, uitvoerbare stappen. Wanneer je je aan deze regel houdt, maak je duidelijke vorderingen met je projecten.</a:t>
            </a:r>
          </a:p>
          <a:p>
            <a:pPr algn="l" fontAlgn="base">
              <a:buFont typeface="+mj-lt"/>
              <a:buAutoNum type="arabicPeriod"/>
            </a:pPr>
            <a:r>
              <a:rPr lang="nl-NL" b="1" i="0" dirty="0">
                <a:solidFill>
                  <a:srgbClr val="232115"/>
                </a:solidFill>
                <a:effectLst/>
                <a:latin typeface="var(--font-family,var(--font-family-body))"/>
              </a:rPr>
              <a:t>Kleine taken gaan samen. </a:t>
            </a:r>
            <a:r>
              <a:rPr lang="nl-NL" b="0" i="0" dirty="0">
                <a:solidFill>
                  <a:srgbClr val="232115"/>
                </a:solidFill>
                <a:effectLst/>
                <a:latin typeface="var(--font-family,var(--font-family-body))"/>
              </a:rPr>
              <a:t>Taken die minder dan één </a:t>
            </a:r>
            <a:r>
              <a:rPr lang="nl-NL" b="0" i="0" dirty="0" err="1">
                <a:solidFill>
                  <a:srgbClr val="232115"/>
                </a:solidFill>
                <a:effectLst/>
                <a:latin typeface="var(--font-family,var(--font-family-body))"/>
              </a:rPr>
              <a:t>pomodoro</a:t>
            </a:r>
            <a:r>
              <a:rPr lang="nl-NL" b="0" i="0" dirty="0">
                <a:solidFill>
                  <a:srgbClr val="232115"/>
                </a:solidFill>
                <a:effectLst/>
                <a:latin typeface="var(--font-family,var(--font-family-body))"/>
              </a:rPr>
              <a:t> in beslag nemen, moeten gecombineerd worden met andere eenvoudige taken. Bijvoorbeeld, “Huur betalen”, “Afspraak bij dierenarts maken”, en “</a:t>
            </a:r>
            <a:r>
              <a:rPr lang="nl-NL" b="0" i="0" dirty="0" err="1">
                <a:solidFill>
                  <a:srgbClr val="232115"/>
                </a:solidFill>
                <a:effectLst/>
                <a:latin typeface="var(--font-family,var(--font-family-body))"/>
              </a:rPr>
              <a:t>Pomodoro</a:t>
            </a:r>
            <a:r>
              <a:rPr lang="nl-NL" b="0" i="0" dirty="0">
                <a:solidFill>
                  <a:srgbClr val="232115"/>
                </a:solidFill>
                <a:effectLst/>
                <a:latin typeface="var(--font-family,var(--font-family-body))"/>
              </a:rPr>
              <a:t>-artikel lezen” kunnen samen in één sessie.</a:t>
            </a:r>
          </a:p>
          <a:p>
            <a:pPr algn="l" fontAlgn="base">
              <a:buFont typeface="+mj-lt"/>
              <a:buAutoNum type="arabicPeriod"/>
            </a:pPr>
            <a:r>
              <a:rPr lang="nl-NL" b="1" i="0" dirty="0">
                <a:solidFill>
                  <a:srgbClr val="232115"/>
                </a:solidFill>
                <a:effectLst/>
                <a:latin typeface="var(--font-family,var(--font-family-body))"/>
              </a:rPr>
              <a:t>Zodra een </a:t>
            </a:r>
            <a:r>
              <a:rPr lang="nl-NL" b="1" i="0" dirty="0" err="1">
                <a:solidFill>
                  <a:srgbClr val="232115"/>
                </a:solidFill>
                <a:effectLst/>
                <a:latin typeface="var(--font-family,var(--font-family-body))"/>
              </a:rPr>
              <a:t>pomodoro</a:t>
            </a:r>
            <a:r>
              <a:rPr lang="nl-NL" b="1" i="0" dirty="0">
                <a:solidFill>
                  <a:srgbClr val="232115"/>
                </a:solidFill>
                <a:effectLst/>
                <a:latin typeface="var(--font-family,var(--font-family-body))"/>
              </a:rPr>
              <a:t> ingesteld is, moet het afgaan. </a:t>
            </a:r>
            <a:r>
              <a:rPr lang="nl-NL" b="0" i="0" dirty="0">
                <a:solidFill>
                  <a:srgbClr val="232115"/>
                </a:solidFill>
                <a:effectLst/>
                <a:latin typeface="var(--font-family,var(--font-family-body))"/>
              </a:rPr>
              <a:t>De </a:t>
            </a:r>
            <a:r>
              <a:rPr lang="nl-NL" b="0" i="0" dirty="0" err="1">
                <a:solidFill>
                  <a:srgbClr val="232115"/>
                </a:solidFill>
                <a:effectLst/>
                <a:latin typeface="var(--font-family,var(--font-family-body))"/>
              </a:rPr>
              <a:t>pomodoro</a:t>
            </a:r>
            <a:r>
              <a:rPr lang="nl-NL" b="0" i="0" dirty="0">
                <a:solidFill>
                  <a:srgbClr val="232115"/>
                </a:solidFill>
                <a:effectLst/>
                <a:latin typeface="var(--font-family,var(--font-family-body))"/>
              </a:rPr>
              <a:t> is een ondeelbare tijdseenheid en kan niet onderbroken worden, zeker niet om inkomende e-mail, </a:t>
            </a:r>
            <a:r>
              <a:rPr lang="nl-NL" b="0" i="0" dirty="0" err="1">
                <a:solidFill>
                  <a:srgbClr val="232115"/>
                </a:solidFill>
                <a:effectLst/>
                <a:latin typeface="var(--font-family,var(--font-family-body))"/>
              </a:rPr>
              <a:t>teamchats</a:t>
            </a:r>
            <a:r>
              <a:rPr lang="nl-NL" b="0" i="0" dirty="0">
                <a:solidFill>
                  <a:srgbClr val="232115"/>
                </a:solidFill>
                <a:effectLst/>
                <a:latin typeface="var(--font-family,var(--font-family-body))"/>
              </a:rPr>
              <a:t> of tekstberichten te controleren. Alle ideeën, taken of verzoeken die opduiken moeten genoteerd worden om er later terug op te komen. Een digitale taakmanager zoals </a:t>
            </a:r>
            <a:r>
              <a:rPr lang="nl-NL" b="0" i="0" dirty="0" err="1">
                <a:solidFill>
                  <a:srgbClr val="232115"/>
                </a:solidFill>
                <a:effectLst/>
                <a:latin typeface="var(--font-family,var(--font-family-body))"/>
                <a:hlinkClick r:id="rId6"/>
              </a:rPr>
              <a:t>Todoist</a:t>
            </a:r>
            <a:r>
              <a:rPr lang="nl-NL" b="0" i="0" dirty="0">
                <a:solidFill>
                  <a:srgbClr val="232115"/>
                </a:solidFill>
                <a:effectLst/>
                <a:latin typeface="var(--font-family,var(--font-family-body))"/>
              </a:rPr>
              <a:t> is hiervoor een goede plek, maar pen en papier volstaan ook.</a:t>
            </a:r>
          </a:p>
          <a:p>
            <a:pPr algn="l" fontAlgn="base"/>
            <a:r>
              <a:rPr lang="nl-NL" b="0" i="0" dirty="0">
                <a:solidFill>
                  <a:srgbClr val="232115"/>
                </a:solidFill>
                <a:effectLst/>
                <a:latin typeface="__Inter_a64ecd"/>
              </a:rPr>
              <a:t>In geval van een onvermijdbare onderbreking, neem je je pauze van 5 minuten en begin je opnieuw. </a:t>
            </a:r>
            <a:r>
              <a:rPr lang="nl-NL" b="0" i="0" dirty="0" err="1">
                <a:solidFill>
                  <a:srgbClr val="232115"/>
                </a:solidFill>
                <a:effectLst/>
                <a:latin typeface="__Inter_a64ecd"/>
              </a:rPr>
              <a:t>Cirillo</a:t>
            </a:r>
            <a:r>
              <a:rPr lang="nl-NL" b="0" i="0" dirty="0">
                <a:solidFill>
                  <a:srgbClr val="232115"/>
                </a:solidFill>
                <a:effectLst/>
                <a:latin typeface="__Inter_a64ecd"/>
              </a:rPr>
              <a:t> raadt aan dat je (interne of externe) onderbrekingen bijhoudt wanneer ze zich voordoen, en dat je nadenkt over hoe je ze in je volgende sessie kan vermijden.</a:t>
            </a:r>
          </a:p>
          <a:p>
            <a:pPr algn="l" fontAlgn="base"/>
            <a:r>
              <a:rPr lang="nl-NL" b="0" i="0" dirty="0">
                <a:solidFill>
                  <a:srgbClr val="232115"/>
                </a:solidFill>
                <a:effectLst/>
                <a:latin typeface="__Inter_a64ecd"/>
              </a:rPr>
              <a:t>Deze regel geldt ook als je je taak afrondt voordat de timer afgaat. Gebruik de rest van je tijd voor </a:t>
            </a:r>
            <a:r>
              <a:rPr lang="nl-NL" b="0" i="0" dirty="0">
                <a:solidFill>
                  <a:srgbClr val="232115"/>
                </a:solidFill>
                <a:effectLst/>
                <a:latin typeface="__Inter_a64ecd"/>
                <a:hlinkClick r:id="rId7"/>
              </a:rPr>
              <a:t>“</a:t>
            </a:r>
            <a:r>
              <a:rPr lang="nl-NL" b="0" i="0" dirty="0" err="1">
                <a:solidFill>
                  <a:srgbClr val="232115"/>
                </a:solidFill>
                <a:effectLst/>
                <a:latin typeface="__Inter_a64ecd"/>
                <a:hlinkClick r:id="rId7"/>
              </a:rPr>
              <a:t>overlearning</a:t>
            </a:r>
            <a:r>
              <a:rPr lang="nl-NL" b="0" i="0" dirty="0">
                <a:solidFill>
                  <a:srgbClr val="232115"/>
                </a:solidFill>
                <a:effectLst/>
                <a:latin typeface="__Inter_a64ecd"/>
                <a:hlinkClick r:id="rId7"/>
              </a:rPr>
              <a:t>”</a:t>
            </a:r>
            <a:r>
              <a:rPr lang="nl-NL" b="0" i="0" dirty="0">
                <a:solidFill>
                  <a:srgbClr val="232115"/>
                </a:solidFill>
                <a:effectLst/>
                <a:latin typeface="__Inter_a64ecd"/>
              </a:rPr>
              <a:t>, of om je vaardigheden of kennis te verbeteren. Je kan de extra tijd bijvoorbeeld spenderen aan het lezen van vakbladen of het onderzoeken van opportuniteiten om te netwerken.</a:t>
            </a:r>
          </a:p>
          <a:p>
            <a:endParaRPr lang="nl-NL" dirty="0"/>
          </a:p>
        </p:txBody>
      </p:sp>
      <p:sp>
        <p:nvSpPr>
          <p:cNvPr id="4" name="Slide Number Placeholder 3"/>
          <p:cNvSpPr>
            <a:spLocks noGrp="1"/>
          </p:cNvSpPr>
          <p:nvPr>
            <p:ph type="sldNum" sz="quarter" idx="5"/>
          </p:nvPr>
        </p:nvSpPr>
        <p:spPr/>
        <p:txBody>
          <a:bodyPr/>
          <a:lstStyle/>
          <a:p>
            <a:fld id="{812ECD43-08E5-4945-BC4F-4857758E978F}" type="slidenum">
              <a:rPr lang="nl-NL" smtClean="0"/>
              <a:pPr/>
              <a:t>30</a:t>
            </a:fld>
            <a:endParaRPr lang="nl-NL"/>
          </a:p>
        </p:txBody>
      </p:sp>
    </p:spTree>
    <p:extLst>
      <p:ext uri="{BB962C8B-B14F-4D97-AF65-F5344CB8AC3E}">
        <p14:creationId xmlns:p14="http://schemas.microsoft.com/office/powerpoint/2010/main" val="1913271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800" dirty="0" err="1">
                <a:latin typeface="+mj-lt"/>
              </a:rPr>
              <a:t>Credits</a:t>
            </a:r>
            <a:r>
              <a:rPr lang="nl-NL" sz="800" dirty="0">
                <a:latin typeface="+mj-lt"/>
              </a:rPr>
              <a:t> image: </a:t>
            </a:r>
            <a:r>
              <a:rPr lang="nl-NL" sz="800" dirty="0" err="1">
                <a:latin typeface="+mj-lt"/>
              </a:rPr>
              <a:t>Unsplash</a:t>
            </a:r>
            <a:r>
              <a:rPr lang="nl-NL" sz="800" dirty="0">
                <a:latin typeface="+mj-lt"/>
              </a:rPr>
              <a:t> free images https://unsplash.com/photos/trees-with-wind-photo-WtwSsqwYlA0</a:t>
            </a:r>
          </a:p>
          <a:p>
            <a:r>
              <a:rPr lang="nl-NL" sz="800" dirty="0">
                <a:latin typeface="+mj-lt"/>
              </a:rPr>
              <a:t>https://unsplash.com/@mahkeo</a:t>
            </a:r>
          </a:p>
        </p:txBody>
      </p:sp>
      <p:sp>
        <p:nvSpPr>
          <p:cNvPr id="4" name="Tijdelijke aanduiding voor dianummer 3"/>
          <p:cNvSpPr>
            <a:spLocks noGrp="1"/>
          </p:cNvSpPr>
          <p:nvPr>
            <p:ph type="sldNum" sz="quarter" idx="5"/>
          </p:nvPr>
        </p:nvSpPr>
        <p:spPr/>
        <p:txBody>
          <a:bodyPr/>
          <a:lstStyle/>
          <a:p>
            <a:fld id="{812ECD43-08E5-4945-BC4F-4857758E978F}" type="slidenum">
              <a:rPr lang="nl-NL" smtClean="0"/>
              <a:t>2</a:t>
            </a:fld>
            <a:endParaRPr lang="nl-NL"/>
          </a:p>
        </p:txBody>
      </p:sp>
    </p:spTree>
    <p:extLst>
      <p:ext uri="{BB962C8B-B14F-4D97-AF65-F5344CB8AC3E}">
        <p14:creationId xmlns:p14="http://schemas.microsoft.com/office/powerpoint/2010/main" val="856110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Herkenbaar</a:t>
            </a:r>
            <a:r>
              <a:rPr lang="en-US" dirty="0"/>
              <a:t>?</a:t>
            </a:r>
          </a:p>
          <a:p>
            <a:r>
              <a:rPr lang="nl-NL" dirty="0"/>
              <a:t>https://cdn.klasse.be/wp/wp-content/uploads/2023/08/Jaarlijn_Starters_grafiek2-800x451.png</a:t>
            </a:r>
          </a:p>
          <a:p>
            <a:endParaRPr lang="nl-NL" dirty="0"/>
          </a:p>
        </p:txBody>
      </p:sp>
      <p:sp>
        <p:nvSpPr>
          <p:cNvPr id="4" name="Tijdelijke aanduiding voor dianummer 3"/>
          <p:cNvSpPr>
            <a:spLocks noGrp="1"/>
          </p:cNvSpPr>
          <p:nvPr>
            <p:ph type="sldNum" sz="quarter" idx="5"/>
          </p:nvPr>
        </p:nvSpPr>
        <p:spPr/>
        <p:txBody>
          <a:bodyPr/>
          <a:lstStyle/>
          <a:p>
            <a:fld id="{812ECD43-08E5-4945-BC4F-4857758E978F}" type="slidenum">
              <a:rPr lang="nl-NL" smtClean="0"/>
              <a:pPr/>
              <a:t>9</a:t>
            </a:fld>
            <a:endParaRPr lang="nl-NL"/>
          </a:p>
        </p:txBody>
      </p:sp>
    </p:spTree>
    <p:extLst>
      <p:ext uri="{BB962C8B-B14F-4D97-AF65-F5344CB8AC3E}">
        <p14:creationId xmlns:p14="http://schemas.microsoft.com/office/powerpoint/2010/main" val="3602146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dt" sz="quarter" idx="1"/>
          </p:nvPr>
        </p:nvSpPr>
        <p:spPr>
          <a:noFill/>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B6264E3-165D-48D0-9BA4-7D8D93B7BECF}" type="slidenum">
              <a:rPr lang="en-US" altLang="nl-NL" smtClean="0">
                <a:latin typeface="Times" pitchFamily="18" charset="0"/>
              </a:rPr>
              <a:pPr algn="r" eaLnBrk="1" hangingPunct="1">
                <a:spcBef>
                  <a:spcPct val="0"/>
                </a:spcBef>
              </a:pPr>
              <a:t>10</a:t>
            </a:fld>
            <a:endParaRPr lang="en-US" altLang="nl-NL">
              <a:latin typeface="Times" pitchFamily="18" charset="0"/>
            </a:endParaRPr>
          </a:p>
        </p:txBody>
      </p:sp>
      <p:sp>
        <p:nvSpPr>
          <p:cNvPr id="38915" name="Rectangle 6"/>
          <p:cNvSpPr>
            <a:spLocks noGrp="1" noChangeArrowheads="1"/>
          </p:cNvSpPr>
          <p:nvPr>
            <p:ph type="ftr" sz="quarter" idx="4"/>
          </p:nvPr>
        </p:nvSpPr>
        <p:spPr>
          <a:noFill/>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en-US" altLang="nl-NL">
                <a:latin typeface="Times" pitchFamily="18" charset="0"/>
              </a:rPr>
              <a:t>TxBESS Phases and Stages Module</a:t>
            </a:r>
          </a:p>
          <a:p>
            <a:pPr eaLnBrk="1" hangingPunct="1">
              <a:spcBef>
                <a:spcPct val="0"/>
              </a:spcBef>
            </a:pPr>
            <a:r>
              <a:rPr lang="en-US" altLang="nl-NL">
                <a:latin typeface="Times" pitchFamily="18" charset="0"/>
              </a:rPr>
              <a:t>Texas State Board for Educator Certification</a:t>
            </a:r>
          </a:p>
        </p:txBody>
      </p:sp>
      <p:sp>
        <p:nvSpPr>
          <p:cNvPr id="3891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r>
              <a:rPr lang="en-US" altLang="nl-NL">
                <a:latin typeface="Times" pitchFamily="18" charset="0"/>
                <a:ea typeface="MS PGothic" pitchFamily="34" charset="-128"/>
              </a:rPr>
              <a:t>January 2005</a:t>
            </a:r>
          </a:p>
        </p:txBody>
      </p:sp>
      <p:sp>
        <p:nvSpPr>
          <p:cNvPr id="38917" name="Rectangle 2"/>
          <p:cNvSpPr>
            <a:spLocks noGrp="1" noRot="1" noChangeAspect="1" noChangeArrowheads="1" noTextEdit="1"/>
          </p:cNvSpPr>
          <p:nvPr>
            <p:ph type="sldImg"/>
          </p:nvPr>
        </p:nvSpPr>
        <p:spPr>
          <a:xfrm>
            <a:off x="379413" y="685800"/>
            <a:ext cx="6099175" cy="3429000"/>
          </a:xfrm>
          <a:ln/>
        </p:spPr>
      </p:sp>
      <p:sp>
        <p:nvSpPr>
          <p:cNvPr id="3891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nl-NL" i="1" dirty="0">
                <a:latin typeface="Arial" pitchFamily="34" charset="0"/>
                <a:ea typeface="Geneva"/>
                <a:cs typeface="Geneva"/>
              </a:rPr>
              <a:t>Use this slide to validate the participants’ thinking. Each item on the list will appear as you hit enter or right click with the mouse.</a:t>
            </a:r>
            <a:endParaRPr lang="en-US" altLang="nl-NL" dirty="0">
              <a:latin typeface="Arial" pitchFamily="34" charset="0"/>
              <a:ea typeface="Geneva"/>
              <a:cs typeface="Geneva"/>
            </a:endParaRPr>
          </a:p>
          <a:p>
            <a:pPr eaLnBrk="1" hangingPunct="1"/>
            <a:endParaRPr lang="en-US" altLang="nl-NL" dirty="0">
              <a:latin typeface="Arial" pitchFamily="34" charset="0"/>
              <a:ea typeface="Geneva"/>
              <a:cs typeface="Geneva"/>
            </a:endParaRPr>
          </a:p>
          <a:p>
            <a:pPr eaLnBrk="1" hangingPunct="1"/>
            <a:r>
              <a:rPr lang="en-US" altLang="nl-NL" dirty="0">
                <a:latin typeface="Arial" pitchFamily="34" charset="0"/>
                <a:ea typeface="Geneva"/>
                <a:cs typeface="Geneva"/>
              </a:rPr>
              <a:t>Note: More than likely the groups did quite well identifying the problems on the list. The problems reported are from a beginning teacher’s frame of reference. This list comes from Simon </a:t>
            </a:r>
            <a:r>
              <a:rPr lang="en-US" altLang="nl-NL" dirty="0" err="1">
                <a:latin typeface="Arial" pitchFamily="34" charset="0"/>
                <a:ea typeface="Geneva"/>
                <a:cs typeface="Geneva"/>
              </a:rPr>
              <a:t>Veenman</a:t>
            </a:r>
            <a:r>
              <a:rPr lang="en-US" altLang="nl-NL" dirty="0">
                <a:latin typeface="Arial" pitchFamily="34" charset="0"/>
                <a:ea typeface="Geneva"/>
                <a:cs typeface="Geneva"/>
              </a:rPr>
              <a:t> who researched ninety-one beginning teachers in the Netherlands. Though this study is twenty years old and comes from another country, the findings still hold up for today’s beginning teachers.</a:t>
            </a:r>
          </a:p>
          <a:p>
            <a:pPr eaLnBrk="1" hangingPunct="1"/>
            <a:endParaRPr lang="en-US" altLang="nl-NL" dirty="0">
              <a:latin typeface="Arial" pitchFamily="34" charset="0"/>
              <a:ea typeface="Geneva"/>
              <a:cs typeface="Geneva"/>
            </a:endParaRPr>
          </a:p>
          <a:p>
            <a:pPr eaLnBrk="1" hangingPunct="1"/>
            <a:r>
              <a:rPr lang="en-US" altLang="nl-NL" dirty="0">
                <a:latin typeface="Arial" pitchFamily="34" charset="0"/>
                <a:ea typeface="Geneva"/>
                <a:cs typeface="Geneva"/>
              </a:rPr>
              <a:t>Source: </a:t>
            </a:r>
            <a:r>
              <a:rPr lang="en-US" altLang="nl-NL" dirty="0" err="1">
                <a:latin typeface="Arial" pitchFamily="34" charset="0"/>
                <a:ea typeface="Geneva"/>
                <a:cs typeface="Geneva"/>
              </a:rPr>
              <a:t>Veenman</a:t>
            </a:r>
            <a:r>
              <a:rPr lang="en-US" altLang="nl-NL" dirty="0">
                <a:latin typeface="Arial" pitchFamily="34" charset="0"/>
                <a:ea typeface="Geneva"/>
                <a:cs typeface="Geneva"/>
              </a:rPr>
              <a:t>, S. 1984. Perceived problems of beginning teachers. </a:t>
            </a:r>
            <a:r>
              <a:rPr lang="en-US" altLang="nl-NL" i="1" dirty="0">
                <a:latin typeface="Arial" pitchFamily="34" charset="0"/>
                <a:ea typeface="Geneva"/>
                <a:cs typeface="Geneva"/>
              </a:rPr>
              <a:t>Review of Educational Research</a:t>
            </a:r>
            <a:r>
              <a:rPr lang="en-US" altLang="nl-NL" dirty="0">
                <a:latin typeface="Arial" pitchFamily="34" charset="0"/>
                <a:ea typeface="Geneva"/>
                <a:cs typeface="Geneva"/>
              </a:rPr>
              <a:t> 54 (2):143-78.</a:t>
            </a:r>
            <a:endParaRPr lang="en-US" altLang="nl-NL" i="1" dirty="0">
              <a:latin typeface="Arial" pitchFamily="34" charset="0"/>
              <a:ea typeface="Geneva"/>
              <a:cs typeface="Geneva"/>
            </a:endParaRPr>
          </a:p>
        </p:txBody>
      </p:sp>
    </p:spTree>
    <p:extLst>
      <p:ext uri="{BB962C8B-B14F-4D97-AF65-F5344CB8AC3E}">
        <p14:creationId xmlns:p14="http://schemas.microsoft.com/office/powerpoint/2010/main" val="2270940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dt" sz="quarter" idx="1"/>
          </p:nvPr>
        </p:nvSpPr>
        <p:spPr>
          <a:noFill/>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B6264E3-165D-48D0-9BA4-7D8D93B7BECF}" type="slidenum">
              <a:rPr lang="en-US" altLang="nl-NL" smtClean="0">
                <a:latin typeface="Times" pitchFamily="18" charset="0"/>
              </a:rPr>
              <a:pPr algn="r" eaLnBrk="1" hangingPunct="1">
                <a:spcBef>
                  <a:spcPct val="0"/>
                </a:spcBef>
              </a:pPr>
              <a:t>11</a:t>
            </a:fld>
            <a:endParaRPr lang="en-US" altLang="nl-NL">
              <a:latin typeface="Times" pitchFamily="18" charset="0"/>
            </a:endParaRPr>
          </a:p>
        </p:txBody>
      </p:sp>
      <p:sp>
        <p:nvSpPr>
          <p:cNvPr id="38915" name="Rectangle 6"/>
          <p:cNvSpPr>
            <a:spLocks noGrp="1" noChangeArrowheads="1"/>
          </p:cNvSpPr>
          <p:nvPr>
            <p:ph type="ftr" sz="quarter" idx="4"/>
          </p:nvPr>
        </p:nvSpPr>
        <p:spPr>
          <a:noFill/>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en-US" altLang="nl-NL">
                <a:latin typeface="Times" pitchFamily="18" charset="0"/>
              </a:rPr>
              <a:t>TxBESS Phases and Stages Module</a:t>
            </a:r>
          </a:p>
          <a:p>
            <a:pPr eaLnBrk="1" hangingPunct="1">
              <a:spcBef>
                <a:spcPct val="0"/>
              </a:spcBef>
            </a:pPr>
            <a:r>
              <a:rPr lang="en-US" altLang="nl-NL">
                <a:latin typeface="Times" pitchFamily="18" charset="0"/>
              </a:rPr>
              <a:t>Texas State Board for Educator Certification</a:t>
            </a:r>
          </a:p>
        </p:txBody>
      </p:sp>
      <p:sp>
        <p:nvSpPr>
          <p:cNvPr id="3891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r>
              <a:rPr lang="en-US" altLang="nl-NL">
                <a:latin typeface="Times" pitchFamily="18" charset="0"/>
                <a:ea typeface="MS PGothic" pitchFamily="34" charset="-128"/>
              </a:rPr>
              <a:t>January 2005</a:t>
            </a:r>
          </a:p>
        </p:txBody>
      </p:sp>
      <p:sp>
        <p:nvSpPr>
          <p:cNvPr id="38917" name="Rectangle 2"/>
          <p:cNvSpPr>
            <a:spLocks noGrp="1" noRot="1" noChangeAspect="1" noChangeArrowheads="1" noTextEdit="1"/>
          </p:cNvSpPr>
          <p:nvPr>
            <p:ph type="sldImg"/>
          </p:nvPr>
        </p:nvSpPr>
        <p:spPr>
          <a:xfrm>
            <a:off x="379413" y="685800"/>
            <a:ext cx="6099175" cy="3429000"/>
          </a:xfrm>
          <a:ln/>
        </p:spPr>
      </p:sp>
      <p:sp>
        <p:nvSpPr>
          <p:cNvPr id="3891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nl-NL" i="1" dirty="0">
                <a:latin typeface="Arial" pitchFamily="34" charset="0"/>
                <a:ea typeface="Geneva"/>
                <a:cs typeface="Geneva"/>
              </a:rPr>
              <a:t>Use this slide to validate the participants’ thinking. Each item on the list will appear as you hit enter or right click with the mouse.</a:t>
            </a:r>
            <a:endParaRPr lang="en-US" altLang="nl-NL" dirty="0">
              <a:latin typeface="Arial" pitchFamily="34" charset="0"/>
              <a:ea typeface="Geneva"/>
              <a:cs typeface="Geneva"/>
            </a:endParaRPr>
          </a:p>
          <a:p>
            <a:pPr eaLnBrk="1" hangingPunct="1"/>
            <a:endParaRPr lang="en-US" altLang="nl-NL" dirty="0">
              <a:latin typeface="Arial" pitchFamily="34" charset="0"/>
              <a:ea typeface="Geneva"/>
              <a:cs typeface="Geneva"/>
            </a:endParaRPr>
          </a:p>
          <a:p>
            <a:pPr eaLnBrk="1" hangingPunct="1"/>
            <a:r>
              <a:rPr lang="en-US" altLang="nl-NL" dirty="0">
                <a:latin typeface="Arial" pitchFamily="34" charset="0"/>
                <a:ea typeface="Geneva"/>
                <a:cs typeface="Geneva"/>
              </a:rPr>
              <a:t>Note: More than likely the groups did quite well identifying the problems on the list. The problems reported are from a beginning teacher’s frame of reference. This list comes from Simon </a:t>
            </a:r>
            <a:r>
              <a:rPr lang="en-US" altLang="nl-NL" dirty="0" err="1">
                <a:latin typeface="Arial" pitchFamily="34" charset="0"/>
                <a:ea typeface="Geneva"/>
                <a:cs typeface="Geneva"/>
              </a:rPr>
              <a:t>Veenman</a:t>
            </a:r>
            <a:r>
              <a:rPr lang="en-US" altLang="nl-NL" dirty="0">
                <a:latin typeface="Arial" pitchFamily="34" charset="0"/>
                <a:ea typeface="Geneva"/>
                <a:cs typeface="Geneva"/>
              </a:rPr>
              <a:t> who researched ninety-one beginning teachers in the Netherlands. Though this study is twenty years old and comes from another country, the findings still hold up for today’s beginning teachers.</a:t>
            </a:r>
          </a:p>
          <a:p>
            <a:pPr eaLnBrk="1" hangingPunct="1"/>
            <a:endParaRPr lang="en-US" altLang="nl-NL" dirty="0">
              <a:latin typeface="Arial" pitchFamily="34" charset="0"/>
              <a:ea typeface="Geneva"/>
              <a:cs typeface="Geneva"/>
            </a:endParaRPr>
          </a:p>
          <a:p>
            <a:pPr eaLnBrk="1" hangingPunct="1"/>
            <a:r>
              <a:rPr lang="en-US" altLang="nl-NL" dirty="0">
                <a:latin typeface="Arial" pitchFamily="34" charset="0"/>
                <a:ea typeface="Geneva"/>
                <a:cs typeface="Geneva"/>
              </a:rPr>
              <a:t>Source: </a:t>
            </a:r>
            <a:r>
              <a:rPr lang="en-US" altLang="nl-NL" dirty="0" err="1">
                <a:latin typeface="Arial" pitchFamily="34" charset="0"/>
                <a:ea typeface="Geneva"/>
                <a:cs typeface="Geneva"/>
              </a:rPr>
              <a:t>Veenman</a:t>
            </a:r>
            <a:r>
              <a:rPr lang="en-US" altLang="nl-NL" dirty="0">
                <a:latin typeface="Arial" pitchFamily="34" charset="0"/>
                <a:ea typeface="Geneva"/>
                <a:cs typeface="Geneva"/>
              </a:rPr>
              <a:t>, S. 1984. Perceived problems of beginning teachers. </a:t>
            </a:r>
            <a:r>
              <a:rPr lang="en-US" altLang="nl-NL" i="1" dirty="0">
                <a:latin typeface="Arial" pitchFamily="34" charset="0"/>
                <a:ea typeface="Geneva"/>
                <a:cs typeface="Geneva"/>
              </a:rPr>
              <a:t>Review of Educational Research</a:t>
            </a:r>
            <a:r>
              <a:rPr lang="en-US" altLang="nl-NL" dirty="0">
                <a:latin typeface="Arial" pitchFamily="34" charset="0"/>
                <a:ea typeface="Geneva"/>
                <a:cs typeface="Geneva"/>
              </a:rPr>
              <a:t> 54 (2):143-78.</a:t>
            </a:r>
            <a:endParaRPr lang="en-US" altLang="nl-NL" i="1" dirty="0">
              <a:latin typeface="Arial" pitchFamily="34" charset="0"/>
              <a:ea typeface="Geneva"/>
              <a:cs typeface="Geneva"/>
            </a:endParaRPr>
          </a:p>
        </p:txBody>
      </p:sp>
    </p:spTree>
    <p:extLst>
      <p:ext uri="{BB962C8B-B14F-4D97-AF65-F5344CB8AC3E}">
        <p14:creationId xmlns:p14="http://schemas.microsoft.com/office/powerpoint/2010/main" val="3269020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Stress </a:t>
            </a:r>
            <a:r>
              <a:rPr lang="nl-NL" dirty="0" err="1"/>
              <a:t>less</a:t>
            </a:r>
            <a:r>
              <a:rPr lang="nl-NL" dirty="0"/>
              <a:t> – Universiteit Leiden</a:t>
            </a:r>
          </a:p>
          <a:p>
            <a:r>
              <a:rPr lang="nl-NL" dirty="0"/>
              <a:t>https://www.universiteitleiden.nl/en/research/research-projects/social-and-behavioural-sciences/stress-less-project-effectiveness-of-school-based-intervention-programs</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13</a:t>
            </a:fld>
            <a:endParaRPr lang="nl-NL" dirty="0"/>
          </a:p>
        </p:txBody>
      </p:sp>
    </p:spTree>
    <p:extLst>
      <p:ext uri="{BB962C8B-B14F-4D97-AF65-F5344CB8AC3E}">
        <p14:creationId xmlns:p14="http://schemas.microsoft.com/office/powerpoint/2010/main" val="2359003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kern="1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rPr>
              <a:t>Veerkracht</a:t>
            </a:r>
            <a:r>
              <a:rPr lang="nl-NL" sz="1800" kern="1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rPr>
              <a:t> is het proces of de capaciteit om door uitdagingen te navigeren, snel te herstellen en op te bloeien op zowel professioneel als persoonlijk vlak door gebruik te maken van strategieën, persoonlijke en contextuele hulpmiddelen wat resulteert in positieve gedachten over zichzelf, welbevinden en toewijding aan het lerarenberoep.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kern="100" dirty="0">
              <a:solidFill>
                <a:srgbClr val="111111"/>
              </a:solidFill>
              <a:effectLst/>
              <a:latin typeface="Arial" panose="020B0604020202020204" pitchFamily="34" charset="0"/>
              <a:ea typeface="Calibri" panose="020F0502020204030204" pitchFamily="34" charset="0"/>
              <a:cs typeface="Times New Roman" panose="02020603050405020304" pitchFamily="18" charset="0"/>
            </a:endParaRPr>
          </a:p>
          <a:p>
            <a:pPr algn="l"/>
            <a:r>
              <a:rPr lang="en-US" sz="2800" b="0" i="0" dirty="0">
                <a:solidFill>
                  <a:srgbClr val="8C9597"/>
                </a:solidFill>
                <a:effectLst/>
                <a:latin typeface="Lato" panose="020F0502020204030203" pitchFamily="34" charset="0"/>
              </a:rPr>
              <a:t>De </a:t>
            </a:r>
            <a:r>
              <a:rPr lang="en-US" sz="2800" b="0" i="0" dirty="0" err="1">
                <a:solidFill>
                  <a:srgbClr val="8C9597"/>
                </a:solidFill>
                <a:effectLst/>
                <a:latin typeface="Lato" panose="020F0502020204030203" pitchFamily="34" charset="0"/>
              </a:rPr>
              <a:t>floreraar</a:t>
            </a:r>
            <a:endParaRPr lang="en-US" sz="2800" b="0" i="0" dirty="0">
              <a:solidFill>
                <a:srgbClr val="8C9597"/>
              </a:solidFill>
              <a:effectLst/>
              <a:latin typeface="Lato" panose="020F0502020204030203" pitchFamily="34" charset="0"/>
            </a:endParaRPr>
          </a:p>
          <a:p>
            <a:pPr algn="l"/>
            <a:r>
              <a:rPr lang="en-US" sz="2800" b="0" i="0" dirty="0">
                <a:solidFill>
                  <a:srgbClr val="8C9597"/>
                </a:solidFill>
                <a:effectLst/>
                <a:latin typeface="Lato" panose="020F0502020204030203" pitchFamily="34" charset="0"/>
              </a:rPr>
              <a:t>de</a:t>
            </a:r>
            <a:r>
              <a:rPr lang="en-US" sz="2800" b="1" i="0" dirty="0">
                <a:solidFill>
                  <a:srgbClr val="8C9597"/>
                </a:solidFill>
                <a:effectLst/>
                <a:latin typeface="Lato" panose="020F0502020204030203" pitchFamily="34" charset="0"/>
              </a:rPr>
              <a:t> </a:t>
            </a:r>
            <a:r>
              <a:rPr lang="en-US" sz="2800" b="1" i="0" dirty="0" err="1">
                <a:solidFill>
                  <a:srgbClr val="8C9597"/>
                </a:solidFill>
                <a:effectLst/>
                <a:latin typeface="Lato" panose="020F0502020204030203" pitchFamily="34" charset="0"/>
              </a:rPr>
              <a:t>floreraar</a:t>
            </a:r>
            <a:r>
              <a:rPr lang="en-US" sz="2800" b="0" i="0" dirty="0">
                <a:solidFill>
                  <a:srgbClr val="8C9597"/>
                </a:solidFill>
                <a:effectLst/>
                <a:latin typeface="Lato" panose="020F0502020204030203" pitchFamily="34" charset="0"/>
              </a:rPr>
              <a:t> </a:t>
            </a:r>
            <a:r>
              <a:rPr lang="en-US" sz="2800" b="0" i="0" dirty="0" err="1">
                <a:solidFill>
                  <a:srgbClr val="8C9597"/>
                </a:solidFill>
                <a:effectLst/>
                <a:latin typeface="Lato" panose="020F0502020204030203" pitchFamily="34" charset="0"/>
              </a:rPr>
              <a:t>zelfst</a:t>
            </a:r>
            <a:r>
              <a:rPr lang="en-US" sz="2800" b="0" i="0" dirty="0">
                <a:solidFill>
                  <a:srgbClr val="8C9597"/>
                </a:solidFill>
                <a:effectLst/>
                <a:latin typeface="Lato" panose="020F0502020204030203" pitchFamily="34" charset="0"/>
              </a:rPr>
              <a:t>. nm. (m/v) | a </a:t>
            </a:r>
            <a:r>
              <a:rPr lang="en-US" sz="2800" b="0" i="1" dirty="0">
                <a:solidFill>
                  <a:srgbClr val="8C9597"/>
                </a:solidFill>
                <a:effectLst/>
                <a:latin typeface="Lato" panose="020F0502020204030203" pitchFamily="34" charset="0"/>
              </a:rPr>
              <a:t>resilient </a:t>
            </a:r>
            <a:r>
              <a:rPr lang="en-US" sz="2800" b="0" i="0" dirty="0">
                <a:solidFill>
                  <a:srgbClr val="8C9597"/>
                </a:solidFill>
                <a:effectLst/>
                <a:latin typeface="Lato" panose="020F0502020204030203" pitchFamily="34" charset="0"/>
              </a:rPr>
              <a:t>(preservice) teacher, who not only bounces back after challenging or adverse situations, but also </a:t>
            </a:r>
            <a:r>
              <a:rPr lang="en-US" sz="2800" b="0" i="1" dirty="0">
                <a:solidFill>
                  <a:srgbClr val="8C9597"/>
                </a:solidFill>
                <a:effectLst/>
                <a:latin typeface="Lato" panose="020F0502020204030203" pitchFamily="34" charset="0"/>
              </a:rPr>
              <a:t>thrives </a:t>
            </a:r>
            <a:r>
              <a:rPr lang="en-US" sz="2800" b="0" i="0" dirty="0">
                <a:solidFill>
                  <a:srgbClr val="8C9597"/>
                </a:solidFill>
                <a:effectLst/>
                <a:latin typeface="Lato" panose="020F0502020204030203" pitchFamily="34" charset="0"/>
              </a:rPr>
              <a:t>professionally and personally, resulting in positive self-beliefs, wellbeing and commitment to the profession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fld id="{812ECD43-08E5-4945-BC4F-4857758E978F}" type="slidenum">
              <a:rPr lang="nl-NL" smtClean="0"/>
              <a:pPr/>
              <a:t>14</a:t>
            </a:fld>
            <a:endParaRPr lang="nl-NL"/>
          </a:p>
        </p:txBody>
      </p:sp>
    </p:spTree>
    <p:extLst>
      <p:ext uri="{BB962C8B-B14F-4D97-AF65-F5344CB8AC3E}">
        <p14:creationId xmlns:p14="http://schemas.microsoft.com/office/powerpoint/2010/main" val="1611603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"Don’t sweat the small stuff”: Understanding teacher resilience at the </a:t>
            </a:r>
            <a:r>
              <a:rPr lang="en-US" sz="1200" b="0" i="0" kern="1200" dirty="0" err="1">
                <a:solidFill>
                  <a:schemeClr val="tx1"/>
                </a:solidFill>
                <a:effectLst/>
                <a:latin typeface="+mn-lt"/>
                <a:ea typeface="+mn-ea"/>
                <a:cs typeface="+mn-cs"/>
              </a:rPr>
              <a:t>chalkface</a:t>
            </a:r>
            <a:r>
              <a:rPr lang="en-US" sz="1200" b="0" i="0" kern="1200" dirty="0">
                <a:solidFill>
                  <a:schemeClr val="tx1"/>
                </a:solidFill>
                <a:effectLst/>
                <a:latin typeface="+mn-lt"/>
                <a:ea typeface="+mn-ea"/>
                <a:cs typeface="+mn-cs"/>
              </a:rPr>
              <a:t>. Teaching and Teacher Education Teaching and Teacher Education 28 (2012) 357-367</a:t>
            </a:r>
          </a:p>
          <a:p>
            <a:endParaRPr lang="nl-NL" dirty="0"/>
          </a:p>
        </p:txBody>
      </p:sp>
      <p:sp>
        <p:nvSpPr>
          <p:cNvPr id="4" name="Tijdelijke aanduiding voor dianummer 3"/>
          <p:cNvSpPr>
            <a:spLocks noGrp="1"/>
          </p:cNvSpPr>
          <p:nvPr>
            <p:ph type="sldNum" sz="quarter" idx="5"/>
          </p:nvPr>
        </p:nvSpPr>
        <p:spPr/>
        <p:txBody>
          <a:bodyPr/>
          <a:lstStyle/>
          <a:p>
            <a:fld id="{812ECD43-08E5-4945-BC4F-4857758E978F}" type="slidenum">
              <a:rPr lang="nl-NL" smtClean="0"/>
              <a:t>17</a:t>
            </a:fld>
            <a:endParaRPr lang="nl-NL"/>
          </a:p>
        </p:txBody>
      </p:sp>
    </p:spTree>
    <p:extLst>
      <p:ext uri="{BB962C8B-B14F-4D97-AF65-F5344CB8AC3E}">
        <p14:creationId xmlns:p14="http://schemas.microsoft.com/office/powerpoint/2010/main" val="2806138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18</a:t>
            </a:fld>
            <a:endParaRPr lang="nl-NL" dirty="0"/>
          </a:p>
        </p:txBody>
      </p:sp>
    </p:spTree>
    <p:extLst>
      <p:ext uri="{BB962C8B-B14F-4D97-AF65-F5344CB8AC3E}">
        <p14:creationId xmlns:p14="http://schemas.microsoft.com/office/powerpoint/2010/main" val="12931564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Zegelringen" descr="Afbeelding met cirkel, schermopname, astronomie, spiraal&#10;&#10;Door AI gegenereerde inhoud is mogelijk onjuist.">
            <a:extLst>
              <a:ext uri="{FF2B5EF4-FFF2-40B4-BE49-F238E27FC236}">
                <a16:creationId xmlns:a16="http://schemas.microsoft.com/office/drawing/2014/main" id="{A7C30CD9-56A2-3061-334C-CC08D2F4C832}"/>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0"/>
            <a:ext cx="9709265" cy="6858000"/>
          </a:xfrm>
          <a:prstGeom prst="rect">
            <a:avLst/>
          </a:prstGeom>
        </p:spPr>
      </p:pic>
      <p:pic>
        <p:nvPicPr>
          <p:cNvPr id="27" name="Druppel met logo">
            <a:extLst>
              <a:ext uri="{FF2B5EF4-FFF2-40B4-BE49-F238E27FC236}">
                <a16:creationId xmlns:a16="http://schemas.microsoft.com/office/drawing/2014/main" id="{E0CC0575-4598-F485-8168-644E1078CAE1}"/>
              </a:ext>
            </a:extLst>
          </p:cNvPr>
          <p:cNvPicPr>
            <a:picLocks/>
          </p:cNvPicPr>
          <p:nvPr userDrawn="1"/>
        </p:nvPicPr>
        <p:blipFill>
          <a:blip r:embed="rId4"/>
          <a:srcRect/>
          <a:stretch/>
        </p:blipFill>
        <p:spPr>
          <a:xfrm>
            <a:off x="0" y="4933055"/>
            <a:ext cx="4252236" cy="1924945"/>
          </a:xfrm>
          <a:prstGeom prst="rect">
            <a:avLst/>
          </a:prstGeom>
        </p:spPr>
      </p:pic>
      <p:sp>
        <p:nvSpPr>
          <p:cNvPr id="28" name="Instructie">
            <a:extLst>
              <a:ext uri="{FF2B5EF4-FFF2-40B4-BE49-F238E27FC236}">
                <a16:creationId xmlns:a16="http://schemas.microsoft.com/office/drawing/2014/main" id="{765CD649-A938-4483-40C4-3EA138452144}"/>
              </a:ext>
            </a:extLst>
          </p:cNvPr>
          <p:cNvSpPr txBox="1">
            <a:spLocks/>
          </p:cNvSpPr>
          <p:nvPr userDrawn="1"/>
        </p:nvSpPr>
        <p:spPr>
          <a:xfrm>
            <a:off x="0" y="-428288"/>
            <a:ext cx="12192000" cy="366424"/>
          </a:xfrm>
          <a:prstGeom prst="rect">
            <a:avLst/>
          </a:prstGeom>
          <a:solidFill>
            <a:schemeClr val="accent6">
              <a:lumMod val="60000"/>
              <a:lumOff val="40000"/>
            </a:schemeClr>
          </a:solidFill>
          <a:effectLst/>
        </p:spPr>
        <p:txBody>
          <a:bodyPr wrap="square" lIns="216000" tIns="72000" rIns="216000" bIns="108000" rtlCol="0">
            <a:spAutoFit/>
          </a:bodyPr>
          <a:lstStyle>
            <a:defPPr>
              <a:defRPr lang="nl-NL"/>
            </a:defPPr>
            <a:lvl1pPr marR="0" lvl="0" indent="0" algn="ctr" fontAlgn="auto">
              <a:lnSpc>
                <a:spcPct val="100000"/>
              </a:lnSpc>
              <a:spcBef>
                <a:spcPts val="0"/>
              </a:spcBef>
              <a:spcAft>
                <a:spcPts val="0"/>
              </a:spcAft>
              <a:buClrTx/>
              <a:buSzTx/>
              <a:buFontTx/>
              <a:buNone/>
              <a:tabLst/>
              <a:defRPr sz="1200" b="1"/>
            </a:lvl1pPr>
          </a:lstStyle>
          <a:p>
            <a:pPr lvl="0"/>
            <a:r>
              <a:rPr lang="nl-NL" dirty="0"/>
              <a:t>Achtergrondafbeelding plaatsen of veranderen? Druk met de rechtermuisknop op de dia en kies Achtergrond opmaken...  &gt; Opvulling met afbeelding of </a:t>
            </a:r>
            <a:r>
              <a:rPr lang="nl-NL" dirty="0" err="1"/>
              <a:t>bitmappatroon</a:t>
            </a:r>
            <a:r>
              <a:rPr lang="nl-NL" dirty="0"/>
              <a:t>.</a:t>
            </a:r>
            <a:endParaRPr lang="en-US" dirty="0"/>
          </a:p>
        </p:txBody>
      </p:sp>
      <p:sp>
        <p:nvSpPr>
          <p:cNvPr id="5" name="Titel 1">
            <a:extLst>
              <a:ext uri="{FF2B5EF4-FFF2-40B4-BE49-F238E27FC236}">
                <a16:creationId xmlns:a16="http://schemas.microsoft.com/office/drawing/2014/main" id="{9083B8E7-1D38-9C47-013C-F4992CD533C4}"/>
              </a:ext>
            </a:extLst>
          </p:cNvPr>
          <p:cNvSpPr>
            <a:spLocks noGrp="1"/>
          </p:cNvSpPr>
          <p:nvPr>
            <p:ph type="ctrTitle"/>
          </p:nvPr>
        </p:nvSpPr>
        <p:spPr>
          <a:xfrm>
            <a:off x="7214991" y="978312"/>
            <a:ext cx="4066784" cy="3286799"/>
          </a:xfrm>
          <a:solidFill>
            <a:srgbClr val="001158"/>
          </a:solidFill>
        </p:spPr>
        <p:txBody>
          <a:bodyPr lIns="432000" rIns="360000" anchor="ctr" anchorCtr="0">
            <a:noAutofit/>
          </a:bodyPr>
          <a:lstStyle>
            <a:lvl1pPr algn="l">
              <a:defRPr sz="3200" b="1" i="0">
                <a:solidFill>
                  <a:schemeClr val="bg1"/>
                </a:solidFill>
                <a:latin typeface="Merriweather" pitchFamily="2" charset="77"/>
              </a:defRPr>
            </a:lvl1pPr>
          </a:lstStyle>
          <a:p>
            <a:endParaRPr lang="nl-NL" dirty="0"/>
          </a:p>
        </p:txBody>
      </p:sp>
      <p:sp>
        <p:nvSpPr>
          <p:cNvPr id="6" name="Ondertitel 2">
            <a:extLst>
              <a:ext uri="{FF2B5EF4-FFF2-40B4-BE49-F238E27FC236}">
                <a16:creationId xmlns:a16="http://schemas.microsoft.com/office/drawing/2014/main" id="{62633FD3-2632-D253-14D8-2DB594162B59}"/>
              </a:ext>
            </a:extLst>
          </p:cNvPr>
          <p:cNvSpPr>
            <a:spLocks noGrp="1"/>
          </p:cNvSpPr>
          <p:nvPr>
            <p:ph type="subTitle" idx="1"/>
          </p:nvPr>
        </p:nvSpPr>
        <p:spPr>
          <a:xfrm>
            <a:off x="7597035" y="3429000"/>
            <a:ext cx="3369628" cy="757020"/>
          </a:xfrm>
        </p:spPr>
        <p:txBody>
          <a:bodyPr vert="horz" lIns="91440" tIns="45720" rIns="91440" bIns="45720" rtlCol="0">
            <a:noAutofit/>
          </a:bodyPr>
          <a:lstStyle>
            <a:lvl1pPr>
              <a:defRPr lang="nl-NL" sz="2200" baseline="0" dirty="0">
                <a:solidFill>
                  <a:srgbClr val="BCD2FF"/>
                </a:solidFill>
                <a:latin typeface="Vestula Pro" panose="020B0A03060302020204" pitchFamily="34" charset="0"/>
              </a:defRPr>
            </a:lvl1pPr>
          </a:lstStyle>
          <a:p>
            <a:pPr marL="0" lvl="0" indent="0">
              <a:buNone/>
            </a:pPr>
            <a:endParaRPr lang="nl-NL" dirty="0"/>
          </a:p>
        </p:txBody>
      </p:sp>
    </p:spTree>
    <p:extLst>
      <p:ext uri="{BB962C8B-B14F-4D97-AF65-F5344CB8AC3E}">
        <p14:creationId xmlns:p14="http://schemas.microsoft.com/office/powerpoint/2010/main" val="2868193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dia - 13">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30989C73-BE72-9B8E-748B-D539A67AC6F1}"/>
              </a:ext>
            </a:extLst>
          </p:cNvPr>
          <p:cNvSpPr>
            <a:spLocks noGrp="1"/>
          </p:cNvSpPr>
          <p:nvPr>
            <p:ph type="pic" sz="quarter" idx="13"/>
          </p:nvPr>
        </p:nvSpPr>
        <p:spPr>
          <a:xfrm>
            <a:off x="0" y="-12273"/>
            <a:ext cx="6118846" cy="6870273"/>
          </a:xfrm>
          <a:custGeom>
            <a:avLst/>
            <a:gdLst>
              <a:gd name="connsiteX0" fmla="*/ 441972 w 3648853"/>
              <a:gd name="connsiteY0" fmla="*/ 0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3183 w 3648853"/>
              <a:gd name="connsiteY7" fmla="*/ 0 h 6864136"/>
              <a:gd name="connsiteX8" fmla="*/ 3059596 w 3648853"/>
              <a:gd name="connsiteY8" fmla="*/ 6137 h 6864136"/>
              <a:gd name="connsiteX9" fmla="*/ 3210064 w 3648853"/>
              <a:gd name="connsiteY9" fmla="*/ 6864136 h 6864136"/>
              <a:gd name="connsiteX10" fmla="*/ 0 w 3648853"/>
              <a:gd name="connsiteY10" fmla="*/ 685800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71398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71398 w 3648853"/>
              <a:gd name="connsiteY12" fmla="*/ 0 h 6864136"/>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87999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87999 w 3648853"/>
              <a:gd name="connsiteY12" fmla="*/ 6137 h 6857999"/>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38904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38904 w 3648853"/>
              <a:gd name="connsiteY12" fmla="*/ 6137 h 6857999"/>
              <a:gd name="connsiteX0" fmla="*/ 346735 w 3209949"/>
              <a:gd name="connsiteY0" fmla="*/ 0 h 6857999"/>
              <a:gd name="connsiteX1" fmla="*/ 3059481 w 3209949"/>
              <a:gd name="connsiteY1" fmla="*/ 0 h 6857999"/>
              <a:gd name="connsiteX2" fmla="*/ 3209949 w 3209949"/>
              <a:gd name="connsiteY2" fmla="*/ 6857999 h 6857999"/>
              <a:gd name="connsiteX3" fmla="*/ 2779872 w 3209949"/>
              <a:gd name="connsiteY3" fmla="*/ 6857177 h 6857999"/>
              <a:gd name="connsiteX4" fmla="*/ 2613733 w 3209949"/>
              <a:gd name="connsiteY4" fmla="*/ 6579974 h 6857999"/>
              <a:gd name="connsiteX5" fmla="*/ 2629897 w 3209949"/>
              <a:gd name="connsiteY5" fmla="*/ 0 h 6857999"/>
              <a:gd name="connsiteX6" fmla="*/ 230134 w 3209949"/>
              <a:gd name="connsiteY6" fmla="*/ 7000 h 6857999"/>
              <a:gd name="connsiteX7" fmla="*/ 346735 w 3209949"/>
              <a:gd name="connsiteY7" fmla="*/ 0 h 6857999"/>
              <a:gd name="connsiteX8" fmla="*/ 0 w 3209949"/>
              <a:gd name="connsiteY8" fmla="*/ 6137 h 6857999"/>
              <a:gd name="connsiteX9" fmla="*/ 2620692 w 3209949"/>
              <a:gd name="connsiteY9" fmla="*/ 0 h 6857999"/>
              <a:gd name="connsiteX10" fmla="*/ 2771160 w 3209949"/>
              <a:gd name="connsiteY10" fmla="*/ 6857999 h 6857999"/>
              <a:gd name="connsiteX11" fmla="*/ 2954 w 3209949"/>
              <a:gd name="connsiteY11" fmla="*/ 6845726 h 6857999"/>
              <a:gd name="connsiteX12" fmla="*/ 0 w 3209949"/>
              <a:gd name="connsiteY12" fmla="*/ 6137 h 6857999"/>
              <a:gd name="connsiteX0" fmla="*/ 346735 w 3209949"/>
              <a:gd name="connsiteY0" fmla="*/ 0 h 6864137"/>
              <a:gd name="connsiteX1" fmla="*/ 3059481 w 3209949"/>
              <a:gd name="connsiteY1" fmla="*/ 0 h 6864137"/>
              <a:gd name="connsiteX2" fmla="*/ 3209949 w 3209949"/>
              <a:gd name="connsiteY2" fmla="*/ 6857999 h 6864137"/>
              <a:gd name="connsiteX3" fmla="*/ 2779872 w 3209949"/>
              <a:gd name="connsiteY3" fmla="*/ 6857177 h 6864137"/>
              <a:gd name="connsiteX4" fmla="*/ 2613733 w 3209949"/>
              <a:gd name="connsiteY4" fmla="*/ 6579974 h 6864137"/>
              <a:gd name="connsiteX5" fmla="*/ 2629897 w 3209949"/>
              <a:gd name="connsiteY5" fmla="*/ 0 h 6864137"/>
              <a:gd name="connsiteX6" fmla="*/ 230134 w 3209949"/>
              <a:gd name="connsiteY6" fmla="*/ 7000 h 6864137"/>
              <a:gd name="connsiteX7" fmla="*/ 346735 w 3209949"/>
              <a:gd name="connsiteY7" fmla="*/ 0 h 6864137"/>
              <a:gd name="connsiteX8" fmla="*/ 0 w 3209949"/>
              <a:gd name="connsiteY8" fmla="*/ 6137 h 6864137"/>
              <a:gd name="connsiteX9" fmla="*/ 2620692 w 3209949"/>
              <a:gd name="connsiteY9" fmla="*/ 0 h 6864137"/>
              <a:gd name="connsiteX10" fmla="*/ 2771160 w 3209949"/>
              <a:gd name="connsiteY10" fmla="*/ 6857999 h 6864137"/>
              <a:gd name="connsiteX11" fmla="*/ 2954 w 3209949"/>
              <a:gd name="connsiteY11" fmla="*/ 6864137 h 6864137"/>
              <a:gd name="connsiteX12" fmla="*/ 0 w 3209949"/>
              <a:gd name="connsiteY12" fmla="*/ 6137 h 6864137"/>
              <a:gd name="connsiteX0" fmla="*/ 3255632 w 6118846"/>
              <a:gd name="connsiteY0" fmla="*/ 0 h 6864137"/>
              <a:gd name="connsiteX1" fmla="*/ 5968378 w 6118846"/>
              <a:gd name="connsiteY1" fmla="*/ 0 h 6864137"/>
              <a:gd name="connsiteX2" fmla="*/ 6118846 w 6118846"/>
              <a:gd name="connsiteY2" fmla="*/ 6857999 h 6864137"/>
              <a:gd name="connsiteX3" fmla="*/ 5688769 w 6118846"/>
              <a:gd name="connsiteY3" fmla="*/ 6857177 h 6864137"/>
              <a:gd name="connsiteX4" fmla="*/ 5522630 w 6118846"/>
              <a:gd name="connsiteY4" fmla="*/ 6579974 h 6864137"/>
              <a:gd name="connsiteX5" fmla="*/ 5538794 w 6118846"/>
              <a:gd name="connsiteY5" fmla="*/ 0 h 6864137"/>
              <a:gd name="connsiteX6" fmla="*/ 3139031 w 6118846"/>
              <a:gd name="connsiteY6" fmla="*/ 7000 h 6864137"/>
              <a:gd name="connsiteX7" fmla="*/ 3255632 w 6118846"/>
              <a:gd name="connsiteY7" fmla="*/ 0 h 6864137"/>
              <a:gd name="connsiteX8" fmla="*/ 0 w 6118846"/>
              <a:gd name="connsiteY8" fmla="*/ 0 h 6864137"/>
              <a:gd name="connsiteX9" fmla="*/ 5529589 w 6118846"/>
              <a:gd name="connsiteY9" fmla="*/ 0 h 6864137"/>
              <a:gd name="connsiteX10" fmla="*/ 5680057 w 6118846"/>
              <a:gd name="connsiteY10" fmla="*/ 6857999 h 6864137"/>
              <a:gd name="connsiteX11" fmla="*/ 2911851 w 6118846"/>
              <a:gd name="connsiteY11" fmla="*/ 6864137 h 6864137"/>
              <a:gd name="connsiteX12" fmla="*/ 0 w 6118846"/>
              <a:gd name="connsiteY12" fmla="*/ 0 h 6864137"/>
              <a:gd name="connsiteX0" fmla="*/ 3255632 w 6118846"/>
              <a:gd name="connsiteY0" fmla="*/ 0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255632 w 6118846"/>
              <a:gd name="connsiteY7" fmla="*/ 0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 name="connsiteX0" fmla="*/ 3452013 w 6118846"/>
              <a:gd name="connsiteY0" fmla="*/ 6137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452013 w 6118846"/>
              <a:gd name="connsiteY7" fmla="*/ 6137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8846" h="6870273">
                <a:moveTo>
                  <a:pt x="3452013" y="6137"/>
                </a:moveTo>
                <a:lnTo>
                  <a:pt x="5968378" y="0"/>
                </a:lnTo>
                <a:cubicBezTo>
                  <a:pt x="5275968" y="1144534"/>
                  <a:pt x="4252164" y="3884665"/>
                  <a:pt x="6118846" y="6857999"/>
                </a:cubicBezTo>
                <a:lnTo>
                  <a:pt x="5688769" y="6857177"/>
                </a:lnTo>
                <a:lnTo>
                  <a:pt x="5522630" y="6579974"/>
                </a:lnTo>
                <a:cubicBezTo>
                  <a:pt x="3886244" y="3714965"/>
                  <a:pt x="4868022" y="1108768"/>
                  <a:pt x="5538794" y="0"/>
                </a:cubicBezTo>
                <a:lnTo>
                  <a:pt x="3139031" y="7000"/>
                </a:lnTo>
                <a:cubicBezTo>
                  <a:pt x="3139031" y="6712"/>
                  <a:pt x="3452013" y="6425"/>
                  <a:pt x="3452013" y="6137"/>
                </a:cubicBezTo>
                <a:close/>
                <a:moveTo>
                  <a:pt x="0" y="0"/>
                </a:moveTo>
                <a:lnTo>
                  <a:pt x="5529589" y="0"/>
                </a:lnTo>
                <a:cubicBezTo>
                  <a:pt x="4837179" y="1144534"/>
                  <a:pt x="3813375" y="3884665"/>
                  <a:pt x="5680057" y="6857999"/>
                </a:cubicBezTo>
                <a:lnTo>
                  <a:pt x="21365" y="6870273"/>
                </a:lnTo>
                <a:cubicBezTo>
                  <a:pt x="20380" y="4590410"/>
                  <a:pt x="985" y="2279863"/>
                  <a:pt x="0" y="0"/>
                </a:cubicBezTo>
                <a:close/>
              </a:path>
            </a:pathLst>
          </a:custGeom>
          <a:solidFill>
            <a:schemeClr val="bg2"/>
          </a:solidFill>
        </p:spPr>
        <p:txBody>
          <a:bodyPr wrap="square">
            <a:noAutofit/>
          </a:bodyPr>
          <a:lstStyle/>
          <a:p>
            <a:endParaRPr lang="nl-NL" dirty="0"/>
          </a:p>
        </p:txBody>
      </p:sp>
      <p:sp>
        <p:nvSpPr>
          <p:cNvPr id="2" name="Titel 1">
            <a:extLst>
              <a:ext uri="{FF2B5EF4-FFF2-40B4-BE49-F238E27FC236}">
                <a16:creationId xmlns:a16="http://schemas.microsoft.com/office/drawing/2014/main" id="{CC688360-AAFE-B0D3-DBB4-B0CFBDFA6C23}"/>
              </a:ext>
            </a:extLst>
          </p:cNvPr>
          <p:cNvSpPr>
            <a:spLocks noGrp="1"/>
          </p:cNvSpPr>
          <p:nvPr>
            <p:ph type="ctrTitle"/>
          </p:nvPr>
        </p:nvSpPr>
        <p:spPr>
          <a:xfrm>
            <a:off x="6490318" y="368504"/>
            <a:ext cx="5212800" cy="2305077"/>
          </a:xfrm>
          <a:noFill/>
        </p:spPr>
        <p:txBody>
          <a:bodyPr lIns="72000" rIns="360000" anchor="b" anchorCtr="0">
            <a:noAutofit/>
          </a:bodyPr>
          <a:lstStyle>
            <a:lvl1pPr algn="l">
              <a:defRPr sz="4000" b="1" i="0">
                <a:solidFill>
                  <a:srgbClr val="001158"/>
                </a:solidFill>
                <a:latin typeface="Merriweather" pitchFamily="2" charset="77"/>
              </a:defRPr>
            </a:lvl1pPr>
          </a:lstStyle>
          <a:p>
            <a:endParaRPr lang="nl-NL" dirty="0"/>
          </a:p>
        </p:txBody>
      </p:sp>
      <p:sp>
        <p:nvSpPr>
          <p:cNvPr id="3" name="Ondertitel 2">
            <a:extLst>
              <a:ext uri="{FF2B5EF4-FFF2-40B4-BE49-F238E27FC236}">
                <a16:creationId xmlns:a16="http://schemas.microsoft.com/office/drawing/2014/main" id="{3713051C-B727-8990-F733-2E7ED2067492}"/>
              </a:ext>
            </a:extLst>
          </p:cNvPr>
          <p:cNvSpPr>
            <a:spLocks noGrp="1"/>
          </p:cNvSpPr>
          <p:nvPr>
            <p:ph type="subTitle" idx="1"/>
          </p:nvPr>
        </p:nvSpPr>
        <p:spPr>
          <a:xfrm>
            <a:off x="6490317" y="2739443"/>
            <a:ext cx="5212799" cy="757020"/>
          </a:xfrm>
        </p:spPr>
        <p:txBody>
          <a:bodyPr vert="horz" lIns="91440" tIns="45720" rIns="91440" bIns="45720" rtlCol="0">
            <a:noAutofit/>
          </a:bodyPr>
          <a:lstStyle>
            <a:lvl1pPr>
              <a:defRPr lang="nl-NL" sz="2200" baseline="0" dirty="0">
                <a:latin typeface="Vestula Pro" panose="020B0A03060302020204" pitchFamily="34" charset="0"/>
              </a:defRPr>
            </a:lvl1pPr>
          </a:lstStyle>
          <a:p>
            <a:pPr marL="0" lvl="0" indent="0">
              <a:buNone/>
            </a:pPr>
            <a:endParaRPr lang="nl-NL" dirty="0"/>
          </a:p>
        </p:txBody>
      </p:sp>
    </p:spTree>
    <p:extLst>
      <p:ext uri="{BB962C8B-B14F-4D97-AF65-F5344CB8AC3E}">
        <p14:creationId xmlns:p14="http://schemas.microsoft.com/office/powerpoint/2010/main" val="3772714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olgpagina - 0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62088-BBD5-6AB5-760D-3688AF2836D1}"/>
              </a:ext>
            </a:extLst>
          </p:cNvPr>
          <p:cNvSpPr>
            <a:spLocks noGrp="1"/>
          </p:cNvSpPr>
          <p:nvPr>
            <p:ph type="title"/>
          </p:nvPr>
        </p:nvSpPr>
        <p:spPr>
          <a:xfrm>
            <a:off x="3007086" y="365125"/>
            <a:ext cx="8346713" cy="1325563"/>
          </a:xfrm>
        </p:spPr>
        <p:txBody>
          <a:bodyPr/>
          <a:lstStyle>
            <a:lvl1pPr>
              <a:defRPr b="0" i="0">
                <a:latin typeface="Merriweather" pitchFamily="2" charset="77"/>
              </a:defRPr>
            </a:lvl1pPr>
          </a:lstStyle>
          <a:p>
            <a:endParaRPr lang="nl-NL" dirty="0"/>
          </a:p>
        </p:txBody>
      </p:sp>
      <p:sp>
        <p:nvSpPr>
          <p:cNvPr id="18" name="Tijdelijke aanduiding voor afbeelding 17">
            <a:extLst>
              <a:ext uri="{FF2B5EF4-FFF2-40B4-BE49-F238E27FC236}">
                <a16:creationId xmlns:a16="http://schemas.microsoft.com/office/drawing/2014/main" id="{2EC20397-C339-4975-0412-4D44B10366B8}"/>
              </a:ext>
            </a:extLst>
          </p:cNvPr>
          <p:cNvSpPr>
            <a:spLocks noGrp="1"/>
          </p:cNvSpPr>
          <p:nvPr>
            <p:ph type="pic" sz="quarter" idx="13"/>
          </p:nvPr>
        </p:nvSpPr>
        <p:spPr>
          <a:xfrm>
            <a:off x="0" y="-6137"/>
            <a:ext cx="3209949" cy="6864137"/>
          </a:xfrm>
          <a:custGeom>
            <a:avLst/>
            <a:gdLst>
              <a:gd name="connsiteX0" fmla="*/ 441972 w 3648853"/>
              <a:gd name="connsiteY0" fmla="*/ 0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3183 w 3648853"/>
              <a:gd name="connsiteY7" fmla="*/ 0 h 6864136"/>
              <a:gd name="connsiteX8" fmla="*/ 3059596 w 3648853"/>
              <a:gd name="connsiteY8" fmla="*/ 6137 h 6864136"/>
              <a:gd name="connsiteX9" fmla="*/ 3210064 w 3648853"/>
              <a:gd name="connsiteY9" fmla="*/ 6864136 h 6864136"/>
              <a:gd name="connsiteX10" fmla="*/ 0 w 3648853"/>
              <a:gd name="connsiteY10" fmla="*/ 685800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71398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71398 w 3648853"/>
              <a:gd name="connsiteY12" fmla="*/ 0 h 6864136"/>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87999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87999 w 3648853"/>
              <a:gd name="connsiteY12" fmla="*/ 6137 h 6857999"/>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38904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38904 w 3648853"/>
              <a:gd name="connsiteY12" fmla="*/ 6137 h 6857999"/>
              <a:gd name="connsiteX0" fmla="*/ 346735 w 3209949"/>
              <a:gd name="connsiteY0" fmla="*/ 0 h 6857999"/>
              <a:gd name="connsiteX1" fmla="*/ 3059481 w 3209949"/>
              <a:gd name="connsiteY1" fmla="*/ 0 h 6857999"/>
              <a:gd name="connsiteX2" fmla="*/ 3209949 w 3209949"/>
              <a:gd name="connsiteY2" fmla="*/ 6857999 h 6857999"/>
              <a:gd name="connsiteX3" fmla="*/ 2779872 w 3209949"/>
              <a:gd name="connsiteY3" fmla="*/ 6857177 h 6857999"/>
              <a:gd name="connsiteX4" fmla="*/ 2613733 w 3209949"/>
              <a:gd name="connsiteY4" fmla="*/ 6579974 h 6857999"/>
              <a:gd name="connsiteX5" fmla="*/ 2629897 w 3209949"/>
              <a:gd name="connsiteY5" fmla="*/ 0 h 6857999"/>
              <a:gd name="connsiteX6" fmla="*/ 230134 w 3209949"/>
              <a:gd name="connsiteY6" fmla="*/ 7000 h 6857999"/>
              <a:gd name="connsiteX7" fmla="*/ 346735 w 3209949"/>
              <a:gd name="connsiteY7" fmla="*/ 0 h 6857999"/>
              <a:gd name="connsiteX8" fmla="*/ 0 w 3209949"/>
              <a:gd name="connsiteY8" fmla="*/ 6137 h 6857999"/>
              <a:gd name="connsiteX9" fmla="*/ 2620692 w 3209949"/>
              <a:gd name="connsiteY9" fmla="*/ 0 h 6857999"/>
              <a:gd name="connsiteX10" fmla="*/ 2771160 w 3209949"/>
              <a:gd name="connsiteY10" fmla="*/ 6857999 h 6857999"/>
              <a:gd name="connsiteX11" fmla="*/ 2954 w 3209949"/>
              <a:gd name="connsiteY11" fmla="*/ 6845726 h 6857999"/>
              <a:gd name="connsiteX12" fmla="*/ 0 w 3209949"/>
              <a:gd name="connsiteY12" fmla="*/ 6137 h 6857999"/>
              <a:gd name="connsiteX0" fmla="*/ 346735 w 3209949"/>
              <a:gd name="connsiteY0" fmla="*/ 0 h 6864137"/>
              <a:gd name="connsiteX1" fmla="*/ 3059481 w 3209949"/>
              <a:gd name="connsiteY1" fmla="*/ 0 h 6864137"/>
              <a:gd name="connsiteX2" fmla="*/ 3209949 w 3209949"/>
              <a:gd name="connsiteY2" fmla="*/ 6857999 h 6864137"/>
              <a:gd name="connsiteX3" fmla="*/ 2779872 w 3209949"/>
              <a:gd name="connsiteY3" fmla="*/ 6857177 h 6864137"/>
              <a:gd name="connsiteX4" fmla="*/ 2613733 w 3209949"/>
              <a:gd name="connsiteY4" fmla="*/ 6579974 h 6864137"/>
              <a:gd name="connsiteX5" fmla="*/ 2629897 w 3209949"/>
              <a:gd name="connsiteY5" fmla="*/ 0 h 6864137"/>
              <a:gd name="connsiteX6" fmla="*/ 230134 w 3209949"/>
              <a:gd name="connsiteY6" fmla="*/ 7000 h 6864137"/>
              <a:gd name="connsiteX7" fmla="*/ 346735 w 3209949"/>
              <a:gd name="connsiteY7" fmla="*/ 0 h 6864137"/>
              <a:gd name="connsiteX8" fmla="*/ 0 w 3209949"/>
              <a:gd name="connsiteY8" fmla="*/ 6137 h 6864137"/>
              <a:gd name="connsiteX9" fmla="*/ 2620692 w 3209949"/>
              <a:gd name="connsiteY9" fmla="*/ 0 h 6864137"/>
              <a:gd name="connsiteX10" fmla="*/ 2771160 w 3209949"/>
              <a:gd name="connsiteY10" fmla="*/ 6857999 h 6864137"/>
              <a:gd name="connsiteX11" fmla="*/ 2954 w 3209949"/>
              <a:gd name="connsiteY11" fmla="*/ 6864137 h 6864137"/>
              <a:gd name="connsiteX12" fmla="*/ 0 w 3209949"/>
              <a:gd name="connsiteY12" fmla="*/ 6137 h 686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9949" h="6864137">
                <a:moveTo>
                  <a:pt x="346735" y="0"/>
                </a:moveTo>
                <a:lnTo>
                  <a:pt x="3059481" y="0"/>
                </a:lnTo>
                <a:cubicBezTo>
                  <a:pt x="2367071" y="1144534"/>
                  <a:pt x="1343267" y="3884665"/>
                  <a:pt x="3209949" y="6857999"/>
                </a:cubicBezTo>
                <a:lnTo>
                  <a:pt x="2779872" y="6857177"/>
                </a:lnTo>
                <a:lnTo>
                  <a:pt x="2613733" y="6579974"/>
                </a:lnTo>
                <a:cubicBezTo>
                  <a:pt x="977347" y="3714965"/>
                  <a:pt x="1959125" y="1108768"/>
                  <a:pt x="2629897" y="0"/>
                </a:cubicBezTo>
                <a:lnTo>
                  <a:pt x="230134" y="7000"/>
                </a:lnTo>
                <a:cubicBezTo>
                  <a:pt x="230134" y="6712"/>
                  <a:pt x="346735" y="288"/>
                  <a:pt x="346735" y="0"/>
                </a:cubicBezTo>
                <a:close/>
                <a:moveTo>
                  <a:pt x="0" y="6137"/>
                </a:moveTo>
                <a:lnTo>
                  <a:pt x="2620692" y="0"/>
                </a:lnTo>
                <a:cubicBezTo>
                  <a:pt x="1928282" y="1144534"/>
                  <a:pt x="904478" y="3884665"/>
                  <a:pt x="2771160" y="6857999"/>
                </a:cubicBezTo>
                <a:lnTo>
                  <a:pt x="2954" y="6864137"/>
                </a:lnTo>
                <a:cubicBezTo>
                  <a:pt x="1969" y="4584274"/>
                  <a:pt x="985" y="2286000"/>
                  <a:pt x="0" y="6137"/>
                </a:cubicBezTo>
                <a:close/>
              </a:path>
            </a:pathLst>
          </a:custGeom>
          <a:solidFill>
            <a:schemeClr val="bg2"/>
          </a:solidFill>
        </p:spPr>
        <p:txBody>
          <a:bodyPr wrap="square">
            <a:noAutofit/>
          </a:bodyPr>
          <a:lstStyle/>
          <a:p>
            <a:endParaRPr lang="nl-NL" dirty="0"/>
          </a:p>
        </p:txBody>
      </p:sp>
      <p:sp>
        <p:nvSpPr>
          <p:cNvPr id="5" name="Tijdelijke aanduiding voor tekst 4">
            <a:extLst>
              <a:ext uri="{FF2B5EF4-FFF2-40B4-BE49-F238E27FC236}">
                <a16:creationId xmlns:a16="http://schemas.microsoft.com/office/drawing/2014/main" id="{83C7B6FA-D4F6-9982-DC4D-88249182ED85}"/>
              </a:ext>
            </a:extLst>
          </p:cNvPr>
          <p:cNvSpPr>
            <a:spLocks noGrp="1"/>
          </p:cNvSpPr>
          <p:nvPr>
            <p:ph type="body" sz="quarter" idx="14"/>
          </p:nvPr>
        </p:nvSpPr>
        <p:spPr>
          <a:xfrm>
            <a:off x="3006725" y="2036763"/>
            <a:ext cx="8346713" cy="4046537"/>
          </a:xfrm>
        </p:spPr>
        <p:txBody>
          <a:bodyPr/>
          <a:lstStyle/>
          <a:p>
            <a:pPr lvl="0"/>
            <a:endParaRPr lang="en-US" dirty="0"/>
          </a:p>
        </p:txBody>
      </p:sp>
    </p:spTree>
    <p:extLst>
      <p:ext uri="{BB962C8B-B14F-4D97-AF65-F5344CB8AC3E}">
        <p14:creationId xmlns:p14="http://schemas.microsoft.com/office/powerpoint/2010/main" val="130868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olgpagina - 0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62088-BBD5-6AB5-760D-3688AF2836D1}"/>
              </a:ext>
            </a:extLst>
          </p:cNvPr>
          <p:cNvSpPr>
            <a:spLocks noGrp="1"/>
          </p:cNvSpPr>
          <p:nvPr>
            <p:ph type="title"/>
          </p:nvPr>
        </p:nvSpPr>
        <p:spPr>
          <a:xfrm>
            <a:off x="3007086" y="365125"/>
            <a:ext cx="8346713" cy="1325563"/>
          </a:xfrm>
        </p:spPr>
        <p:txBody>
          <a:bodyPr/>
          <a:lstStyle>
            <a:lvl1pPr>
              <a:defRPr b="0" i="0">
                <a:latin typeface="Merriweather" pitchFamily="2" charset="77"/>
              </a:defRPr>
            </a:lvl1pPr>
          </a:lstStyle>
          <a:p>
            <a:endParaRPr lang="nl-NL" dirty="0"/>
          </a:p>
        </p:txBody>
      </p:sp>
      <p:sp>
        <p:nvSpPr>
          <p:cNvPr id="3" name="Tijdelijke aanduiding voor inhoud 2">
            <a:extLst>
              <a:ext uri="{FF2B5EF4-FFF2-40B4-BE49-F238E27FC236}">
                <a16:creationId xmlns:a16="http://schemas.microsoft.com/office/drawing/2014/main" id="{AD17FC0D-7DB9-6A85-CC26-55CB498D788E}"/>
              </a:ext>
            </a:extLst>
          </p:cNvPr>
          <p:cNvSpPr>
            <a:spLocks noGrp="1"/>
          </p:cNvSpPr>
          <p:nvPr>
            <p:ph idx="1"/>
          </p:nvPr>
        </p:nvSpPr>
        <p:spPr>
          <a:xfrm>
            <a:off x="3007086" y="1825625"/>
            <a:ext cx="8346714" cy="4351338"/>
          </a:xfrm>
        </p:spPr>
        <p:txBody>
          <a:bodyPr/>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endParaRPr lang="nl-NL" dirty="0"/>
          </a:p>
        </p:txBody>
      </p:sp>
      <p:sp>
        <p:nvSpPr>
          <p:cNvPr id="18" name="Tijdelijke aanduiding voor afbeelding 17">
            <a:extLst>
              <a:ext uri="{FF2B5EF4-FFF2-40B4-BE49-F238E27FC236}">
                <a16:creationId xmlns:a16="http://schemas.microsoft.com/office/drawing/2014/main" id="{2EC20397-C339-4975-0412-4D44B10366B8}"/>
              </a:ext>
            </a:extLst>
          </p:cNvPr>
          <p:cNvSpPr>
            <a:spLocks noGrp="1"/>
          </p:cNvSpPr>
          <p:nvPr>
            <p:ph type="pic" sz="quarter" idx="13"/>
          </p:nvPr>
        </p:nvSpPr>
        <p:spPr>
          <a:xfrm>
            <a:off x="0" y="-6137"/>
            <a:ext cx="3209949" cy="6864137"/>
          </a:xfrm>
          <a:custGeom>
            <a:avLst/>
            <a:gdLst>
              <a:gd name="connsiteX0" fmla="*/ 441972 w 3648853"/>
              <a:gd name="connsiteY0" fmla="*/ 0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3183 w 3648853"/>
              <a:gd name="connsiteY7" fmla="*/ 0 h 6864136"/>
              <a:gd name="connsiteX8" fmla="*/ 3059596 w 3648853"/>
              <a:gd name="connsiteY8" fmla="*/ 6137 h 6864136"/>
              <a:gd name="connsiteX9" fmla="*/ 3210064 w 3648853"/>
              <a:gd name="connsiteY9" fmla="*/ 6864136 h 6864136"/>
              <a:gd name="connsiteX10" fmla="*/ 0 w 3648853"/>
              <a:gd name="connsiteY10" fmla="*/ 685800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71398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71398 w 3648853"/>
              <a:gd name="connsiteY12" fmla="*/ 0 h 6864136"/>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87999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87999 w 3648853"/>
              <a:gd name="connsiteY12" fmla="*/ 6137 h 6857999"/>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38904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38904 w 3648853"/>
              <a:gd name="connsiteY12" fmla="*/ 6137 h 6857999"/>
              <a:gd name="connsiteX0" fmla="*/ 346735 w 3209949"/>
              <a:gd name="connsiteY0" fmla="*/ 0 h 6857999"/>
              <a:gd name="connsiteX1" fmla="*/ 3059481 w 3209949"/>
              <a:gd name="connsiteY1" fmla="*/ 0 h 6857999"/>
              <a:gd name="connsiteX2" fmla="*/ 3209949 w 3209949"/>
              <a:gd name="connsiteY2" fmla="*/ 6857999 h 6857999"/>
              <a:gd name="connsiteX3" fmla="*/ 2779872 w 3209949"/>
              <a:gd name="connsiteY3" fmla="*/ 6857177 h 6857999"/>
              <a:gd name="connsiteX4" fmla="*/ 2613733 w 3209949"/>
              <a:gd name="connsiteY4" fmla="*/ 6579974 h 6857999"/>
              <a:gd name="connsiteX5" fmla="*/ 2629897 w 3209949"/>
              <a:gd name="connsiteY5" fmla="*/ 0 h 6857999"/>
              <a:gd name="connsiteX6" fmla="*/ 230134 w 3209949"/>
              <a:gd name="connsiteY6" fmla="*/ 7000 h 6857999"/>
              <a:gd name="connsiteX7" fmla="*/ 346735 w 3209949"/>
              <a:gd name="connsiteY7" fmla="*/ 0 h 6857999"/>
              <a:gd name="connsiteX8" fmla="*/ 0 w 3209949"/>
              <a:gd name="connsiteY8" fmla="*/ 6137 h 6857999"/>
              <a:gd name="connsiteX9" fmla="*/ 2620692 w 3209949"/>
              <a:gd name="connsiteY9" fmla="*/ 0 h 6857999"/>
              <a:gd name="connsiteX10" fmla="*/ 2771160 w 3209949"/>
              <a:gd name="connsiteY10" fmla="*/ 6857999 h 6857999"/>
              <a:gd name="connsiteX11" fmla="*/ 2954 w 3209949"/>
              <a:gd name="connsiteY11" fmla="*/ 6845726 h 6857999"/>
              <a:gd name="connsiteX12" fmla="*/ 0 w 3209949"/>
              <a:gd name="connsiteY12" fmla="*/ 6137 h 6857999"/>
              <a:gd name="connsiteX0" fmla="*/ 346735 w 3209949"/>
              <a:gd name="connsiteY0" fmla="*/ 0 h 6864137"/>
              <a:gd name="connsiteX1" fmla="*/ 3059481 w 3209949"/>
              <a:gd name="connsiteY1" fmla="*/ 0 h 6864137"/>
              <a:gd name="connsiteX2" fmla="*/ 3209949 w 3209949"/>
              <a:gd name="connsiteY2" fmla="*/ 6857999 h 6864137"/>
              <a:gd name="connsiteX3" fmla="*/ 2779872 w 3209949"/>
              <a:gd name="connsiteY3" fmla="*/ 6857177 h 6864137"/>
              <a:gd name="connsiteX4" fmla="*/ 2613733 w 3209949"/>
              <a:gd name="connsiteY4" fmla="*/ 6579974 h 6864137"/>
              <a:gd name="connsiteX5" fmla="*/ 2629897 w 3209949"/>
              <a:gd name="connsiteY5" fmla="*/ 0 h 6864137"/>
              <a:gd name="connsiteX6" fmla="*/ 230134 w 3209949"/>
              <a:gd name="connsiteY6" fmla="*/ 7000 h 6864137"/>
              <a:gd name="connsiteX7" fmla="*/ 346735 w 3209949"/>
              <a:gd name="connsiteY7" fmla="*/ 0 h 6864137"/>
              <a:gd name="connsiteX8" fmla="*/ 0 w 3209949"/>
              <a:gd name="connsiteY8" fmla="*/ 6137 h 6864137"/>
              <a:gd name="connsiteX9" fmla="*/ 2620692 w 3209949"/>
              <a:gd name="connsiteY9" fmla="*/ 0 h 6864137"/>
              <a:gd name="connsiteX10" fmla="*/ 2771160 w 3209949"/>
              <a:gd name="connsiteY10" fmla="*/ 6857999 h 6864137"/>
              <a:gd name="connsiteX11" fmla="*/ 2954 w 3209949"/>
              <a:gd name="connsiteY11" fmla="*/ 6864137 h 6864137"/>
              <a:gd name="connsiteX12" fmla="*/ 0 w 3209949"/>
              <a:gd name="connsiteY12" fmla="*/ 6137 h 686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9949" h="6864137">
                <a:moveTo>
                  <a:pt x="346735" y="0"/>
                </a:moveTo>
                <a:lnTo>
                  <a:pt x="3059481" y="0"/>
                </a:lnTo>
                <a:cubicBezTo>
                  <a:pt x="2367071" y="1144534"/>
                  <a:pt x="1343267" y="3884665"/>
                  <a:pt x="3209949" y="6857999"/>
                </a:cubicBezTo>
                <a:lnTo>
                  <a:pt x="2779872" y="6857177"/>
                </a:lnTo>
                <a:lnTo>
                  <a:pt x="2613733" y="6579974"/>
                </a:lnTo>
                <a:cubicBezTo>
                  <a:pt x="977347" y="3714965"/>
                  <a:pt x="1959125" y="1108768"/>
                  <a:pt x="2629897" y="0"/>
                </a:cubicBezTo>
                <a:lnTo>
                  <a:pt x="230134" y="7000"/>
                </a:lnTo>
                <a:cubicBezTo>
                  <a:pt x="230134" y="6712"/>
                  <a:pt x="346735" y="288"/>
                  <a:pt x="346735" y="0"/>
                </a:cubicBezTo>
                <a:close/>
                <a:moveTo>
                  <a:pt x="0" y="6137"/>
                </a:moveTo>
                <a:lnTo>
                  <a:pt x="2620692" y="0"/>
                </a:lnTo>
                <a:cubicBezTo>
                  <a:pt x="1928282" y="1144534"/>
                  <a:pt x="904478" y="3884665"/>
                  <a:pt x="2771160" y="6857999"/>
                </a:cubicBezTo>
                <a:lnTo>
                  <a:pt x="2954" y="6864137"/>
                </a:lnTo>
                <a:cubicBezTo>
                  <a:pt x="1969" y="4584274"/>
                  <a:pt x="985" y="2286000"/>
                  <a:pt x="0" y="6137"/>
                </a:cubicBezTo>
                <a:close/>
              </a:path>
            </a:pathLst>
          </a:custGeom>
          <a:solidFill>
            <a:schemeClr val="bg2"/>
          </a:solidFill>
        </p:spPr>
        <p:txBody>
          <a:bodyPr wrap="square">
            <a:noAutofit/>
          </a:bodyPr>
          <a:lstStyle/>
          <a:p>
            <a:endParaRPr lang="nl-NL" dirty="0"/>
          </a:p>
        </p:txBody>
      </p:sp>
    </p:spTree>
    <p:extLst>
      <p:ext uri="{BB962C8B-B14F-4D97-AF65-F5344CB8AC3E}">
        <p14:creationId xmlns:p14="http://schemas.microsoft.com/office/powerpoint/2010/main" val="1797690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Volgpagina - 0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62088-BBD5-6AB5-760D-3688AF2836D1}"/>
              </a:ext>
            </a:extLst>
          </p:cNvPr>
          <p:cNvSpPr>
            <a:spLocks noGrp="1"/>
          </p:cNvSpPr>
          <p:nvPr>
            <p:ph type="title"/>
          </p:nvPr>
        </p:nvSpPr>
        <p:spPr>
          <a:xfrm>
            <a:off x="3007086" y="365125"/>
            <a:ext cx="8346713" cy="1325563"/>
          </a:xfrm>
        </p:spPr>
        <p:txBody>
          <a:bodyPr/>
          <a:lstStyle>
            <a:lvl1pPr>
              <a:defRPr b="0" i="0">
                <a:latin typeface="Merriweather" pitchFamily="2" charset="77"/>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AD17FC0D-7DB9-6A85-CC26-55CB498D788E}"/>
              </a:ext>
            </a:extLst>
          </p:cNvPr>
          <p:cNvSpPr>
            <a:spLocks noGrp="1"/>
          </p:cNvSpPr>
          <p:nvPr>
            <p:ph idx="1" hasCustomPrompt="1"/>
          </p:nvPr>
        </p:nvSpPr>
        <p:spPr>
          <a:xfrm>
            <a:off x="3007086" y="1825625"/>
            <a:ext cx="8346714" cy="4351338"/>
          </a:xfrm>
        </p:spPr>
        <p:txBody>
          <a:bodyPr/>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Hier tekstblok van maken</a:t>
            </a:r>
          </a:p>
        </p:txBody>
      </p:sp>
      <p:sp>
        <p:nvSpPr>
          <p:cNvPr id="18" name="Tijdelijke aanduiding voor afbeelding 17">
            <a:extLst>
              <a:ext uri="{FF2B5EF4-FFF2-40B4-BE49-F238E27FC236}">
                <a16:creationId xmlns:a16="http://schemas.microsoft.com/office/drawing/2014/main" id="{2EC20397-C339-4975-0412-4D44B10366B8}"/>
              </a:ext>
            </a:extLst>
          </p:cNvPr>
          <p:cNvSpPr>
            <a:spLocks noGrp="1"/>
          </p:cNvSpPr>
          <p:nvPr>
            <p:ph type="pic" sz="quarter" idx="13"/>
          </p:nvPr>
        </p:nvSpPr>
        <p:spPr>
          <a:xfrm>
            <a:off x="0" y="-6137"/>
            <a:ext cx="3209949" cy="6864137"/>
          </a:xfrm>
          <a:custGeom>
            <a:avLst/>
            <a:gdLst>
              <a:gd name="connsiteX0" fmla="*/ 441972 w 3648853"/>
              <a:gd name="connsiteY0" fmla="*/ 0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3183 w 3648853"/>
              <a:gd name="connsiteY7" fmla="*/ 0 h 6864136"/>
              <a:gd name="connsiteX8" fmla="*/ 3059596 w 3648853"/>
              <a:gd name="connsiteY8" fmla="*/ 6137 h 6864136"/>
              <a:gd name="connsiteX9" fmla="*/ 3210064 w 3648853"/>
              <a:gd name="connsiteY9" fmla="*/ 6864136 h 6864136"/>
              <a:gd name="connsiteX10" fmla="*/ 0 w 3648853"/>
              <a:gd name="connsiteY10" fmla="*/ 685800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71398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71398 w 3648853"/>
              <a:gd name="connsiteY12" fmla="*/ 0 h 6864136"/>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87999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87999 w 3648853"/>
              <a:gd name="connsiteY12" fmla="*/ 6137 h 6857999"/>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38904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38904 w 3648853"/>
              <a:gd name="connsiteY12" fmla="*/ 6137 h 6857999"/>
              <a:gd name="connsiteX0" fmla="*/ 346735 w 3209949"/>
              <a:gd name="connsiteY0" fmla="*/ 0 h 6857999"/>
              <a:gd name="connsiteX1" fmla="*/ 3059481 w 3209949"/>
              <a:gd name="connsiteY1" fmla="*/ 0 h 6857999"/>
              <a:gd name="connsiteX2" fmla="*/ 3209949 w 3209949"/>
              <a:gd name="connsiteY2" fmla="*/ 6857999 h 6857999"/>
              <a:gd name="connsiteX3" fmla="*/ 2779872 w 3209949"/>
              <a:gd name="connsiteY3" fmla="*/ 6857177 h 6857999"/>
              <a:gd name="connsiteX4" fmla="*/ 2613733 w 3209949"/>
              <a:gd name="connsiteY4" fmla="*/ 6579974 h 6857999"/>
              <a:gd name="connsiteX5" fmla="*/ 2629897 w 3209949"/>
              <a:gd name="connsiteY5" fmla="*/ 0 h 6857999"/>
              <a:gd name="connsiteX6" fmla="*/ 230134 w 3209949"/>
              <a:gd name="connsiteY6" fmla="*/ 7000 h 6857999"/>
              <a:gd name="connsiteX7" fmla="*/ 346735 w 3209949"/>
              <a:gd name="connsiteY7" fmla="*/ 0 h 6857999"/>
              <a:gd name="connsiteX8" fmla="*/ 0 w 3209949"/>
              <a:gd name="connsiteY8" fmla="*/ 6137 h 6857999"/>
              <a:gd name="connsiteX9" fmla="*/ 2620692 w 3209949"/>
              <a:gd name="connsiteY9" fmla="*/ 0 h 6857999"/>
              <a:gd name="connsiteX10" fmla="*/ 2771160 w 3209949"/>
              <a:gd name="connsiteY10" fmla="*/ 6857999 h 6857999"/>
              <a:gd name="connsiteX11" fmla="*/ 2954 w 3209949"/>
              <a:gd name="connsiteY11" fmla="*/ 6845726 h 6857999"/>
              <a:gd name="connsiteX12" fmla="*/ 0 w 3209949"/>
              <a:gd name="connsiteY12" fmla="*/ 6137 h 6857999"/>
              <a:gd name="connsiteX0" fmla="*/ 346735 w 3209949"/>
              <a:gd name="connsiteY0" fmla="*/ 0 h 6864137"/>
              <a:gd name="connsiteX1" fmla="*/ 3059481 w 3209949"/>
              <a:gd name="connsiteY1" fmla="*/ 0 h 6864137"/>
              <a:gd name="connsiteX2" fmla="*/ 3209949 w 3209949"/>
              <a:gd name="connsiteY2" fmla="*/ 6857999 h 6864137"/>
              <a:gd name="connsiteX3" fmla="*/ 2779872 w 3209949"/>
              <a:gd name="connsiteY3" fmla="*/ 6857177 h 6864137"/>
              <a:gd name="connsiteX4" fmla="*/ 2613733 w 3209949"/>
              <a:gd name="connsiteY4" fmla="*/ 6579974 h 6864137"/>
              <a:gd name="connsiteX5" fmla="*/ 2629897 w 3209949"/>
              <a:gd name="connsiteY5" fmla="*/ 0 h 6864137"/>
              <a:gd name="connsiteX6" fmla="*/ 230134 w 3209949"/>
              <a:gd name="connsiteY6" fmla="*/ 7000 h 6864137"/>
              <a:gd name="connsiteX7" fmla="*/ 346735 w 3209949"/>
              <a:gd name="connsiteY7" fmla="*/ 0 h 6864137"/>
              <a:gd name="connsiteX8" fmla="*/ 0 w 3209949"/>
              <a:gd name="connsiteY8" fmla="*/ 6137 h 6864137"/>
              <a:gd name="connsiteX9" fmla="*/ 2620692 w 3209949"/>
              <a:gd name="connsiteY9" fmla="*/ 0 h 6864137"/>
              <a:gd name="connsiteX10" fmla="*/ 2771160 w 3209949"/>
              <a:gd name="connsiteY10" fmla="*/ 6857999 h 6864137"/>
              <a:gd name="connsiteX11" fmla="*/ 2954 w 3209949"/>
              <a:gd name="connsiteY11" fmla="*/ 6864137 h 6864137"/>
              <a:gd name="connsiteX12" fmla="*/ 0 w 3209949"/>
              <a:gd name="connsiteY12" fmla="*/ 6137 h 686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9949" h="6864137">
                <a:moveTo>
                  <a:pt x="346735" y="0"/>
                </a:moveTo>
                <a:lnTo>
                  <a:pt x="3059481" y="0"/>
                </a:lnTo>
                <a:cubicBezTo>
                  <a:pt x="2367071" y="1144534"/>
                  <a:pt x="1343267" y="3884665"/>
                  <a:pt x="3209949" y="6857999"/>
                </a:cubicBezTo>
                <a:lnTo>
                  <a:pt x="2779872" y="6857177"/>
                </a:lnTo>
                <a:lnTo>
                  <a:pt x="2613733" y="6579974"/>
                </a:lnTo>
                <a:cubicBezTo>
                  <a:pt x="977347" y="3714965"/>
                  <a:pt x="1959125" y="1108768"/>
                  <a:pt x="2629897" y="0"/>
                </a:cubicBezTo>
                <a:lnTo>
                  <a:pt x="230134" y="7000"/>
                </a:lnTo>
                <a:cubicBezTo>
                  <a:pt x="230134" y="6712"/>
                  <a:pt x="346735" y="288"/>
                  <a:pt x="346735" y="0"/>
                </a:cubicBezTo>
                <a:close/>
                <a:moveTo>
                  <a:pt x="0" y="6137"/>
                </a:moveTo>
                <a:lnTo>
                  <a:pt x="2620692" y="0"/>
                </a:lnTo>
                <a:cubicBezTo>
                  <a:pt x="1928282" y="1144534"/>
                  <a:pt x="904478" y="3884665"/>
                  <a:pt x="2771160" y="6857999"/>
                </a:cubicBezTo>
                <a:lnTo>
                  <a:pt x="2954" y="6864137"/>
                </a:lnTo>
                <a:cubicBezTo>
                  <a:pt x="1969" y="4584274"/>
                  <a:pt x="985" y="2286000"/>
                  <a:pt x="0" y="6137"/>
                </a:cubicBezTo>
                <a:close/>
              </a:path>
            </a:pathLst>
          </a:custGeom>
          <a:solidFill>
            <a:schemeClr val="bg2"/>
          </a:solidFill>
        </p:spPr>
        <p:txBody>
          <a:bodyPr wrap="square">
            <a:noAutofit/>
          </a:bodyPr>
          <a:lstStyle/>
          <a:p>
            <a:endParaRPr lang="nl-NL" dirty="0"/>
          </a:p>
        </p:txBody>
      </p:sp>
    </p:spTree>
    <p:extLst>
      <p:ext uri="{BB962C8B-B14F-4D97-AF65-F5344CB8AC3E}">
        <p14:creationId xmlns:p14="http://schemas.microsoft.com/office/powerpoint/2010/main" val="2589505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olgpagina - 02">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62088-BBD5-6AB5-760D-3688AF2836D1}"/>
              </a:ext>
            </a:extLst>
          </p:cNvPr>
          <p:cNvSpPr>
            <a:spLocks noGrp="1"/>
          </p:cNvSpPr>
          <p:nvPr>
            <p:ph type="title"/>
          </p:nvPr>
        </p:nvSpPr>
        <p:spPr>
          <a:xfrm>
            <a:off x="3007086" y="365125"/>
            <a:ext cx="8346713" cy="1325563"/>
          </a:xfrm>
        </p:spPr>
        <p:txBody>
          <a:bodyPr/>
          <a:lstStyle>
            <a:lvl1pPr>
              <a:defRPr b="0" i="0">
                <a:latin typeface="Merriweather" pitchFamily="2" charset="77"/>
              </a:defRPr>
            </a:lvl1pPr>
          </a:lstStyle>
          <a:p>
            <a:endParaRPr lang="nl-NL" dirty="0"/>
          </a:p>
        </p:txBody>
      </p:sp>
      <p:sp>
        <p:nvSpPr>
          <p:cNvPr id="3" name="Tijdelijke aanduiding voor inhoud 2">
            <a:extLst>
              <a:ext uri="{FF2B5EF4-FFF2-40B4-BE49-F238E27FC236}">
                <a16:creationId xmlns:a16="http://schemas.microsoft.com/office/drawing/2014/main" id="{AD17FC0D-7DB9-6A85-CC26-55CB498D788E}"/>
              </a:ext>
            </a:extLst>
          </p:cNvPr>
          <p:cNvSpPr>
            <a:spLocks noGrp="1"/>
          </p:cNvSpPr>
          <p:nvPr>
            <p:ph idx="1" hasCustomPrompt="1"/>
          </p:nvPr>
        </p:nvSpPr>
        <p:spPr>
          <a:xfrm>
            <a:off x="3007086" y="1825625"/>
            <a:ext cx="5124323" cy="4351338"/>
          </a:xfrm>
        </p:spPr>
        <p:txBody>
          <a:bodyPr/>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Hier tekstblok van maken</a:t>
            </a:r>
          </a:p>
        </p:txBody>
      </p:sp>
      <p:sp>
        <p:nvSpPr>
          <p:cNvPr id="18" name="Tijdelijke aanduiding voor afbeelding 17">
            <a:extLst>
              <a:ext uri="{FF2B5EF4-FFF2-40B4-BE49-F238E27FC236}">
                <a16:creationId xmlns:a16="http://schemas.microsoft.com/office/drawing/2014/main" id="{2EC20397-C339-4975-0412-4D44B10366B8}"/>
              </a:ext>
            </a:extLst>
          </p:cNvPr>
          <p:cNvSpPr>
            <a:spLocks noGrp="1"/>
          </p:cNvSpPr>
          <p:nvPr>
            <p:ph type="pic" sz="quarter" idx="13"/>
          </p:nvPr>
        </p:nvSpPr>
        <p:spPr>
          <a:xfrm>
            <a:off x="-12159" y="1"/>
            <a:ext cx="3209949" cy="6864137"/>
          </a:xfrm>
          <a:custGeom>
            <a:avLst/>
            <a:gdLst>
              <a:gd name="connsiteX0" fmla="*/ 441972 w 3648853"/>
              <a:gd name="connsiteY0" fmla="*/ 0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3183 w 3648853"/>
              <a:gd name="connsiteY7" fmla="*/ 0 h 6864136"/>
              <a:gd name="connsiteX8" fmla="*/ 3059596 w 3648853"/>
              <a:gd name="connsiteY8" fmla="*/ 6137 h 6864136"/>
              <a:gd name="connsiteX9" fmla="*/ 3210064 w 3648853"/>
              <a:gd name="connsiteY9" fmla="*/ 6864136 h 6864136"/>
              <a:gd name="connsiteX10" fmla="*/ 0 w 3648853"/>
              <a:gd name="connsiteY10" fmla="*/ 685800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71398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71398 w 3648853"/>
              <a:gd name="connsiteY12" fmla="*/ 0 h 6864136"/>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87999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87999 w 3648853"/>
              <a:gd name="connsiteY12" fmla="*/ 6137 h 6857999"/>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38904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38904 w 3648853"/>
              <a:gd name="connsiteY12" fmla="*/ 6137 h 6857999"/>
              <a:gd name="connsiteX0" fmla="*/ 346735 w 3209949"/>
              <a:gd name="connsiteY0" fmla="*/ 0 h 6857999"/>
              <a:gd name="connsiteX1" fmla="*/ 3059481 w 3209949"/>
              <a:gd name="connsiteY1" fmla="*/ 0 h 6857999"/>
              <a:gd name="connsiteX2" fmla="*/ 3209949 w 3209949"/>
              <a:gd name="connsiteY2" fmla="*/ 6857999 h 6857999"/>
              <a:gd name="connsiteX3" fmla="*/ 2779872 w 3209949"/>
              <a:gd name="connsiteY3" fmla="*/ 6857177 h 6857999"/>
              <a:gd name="connsiteX4" fmla="*/ 2613733 w 3209949"/>
              <a:gd name="connsiteY4" fmla="*/ 6579974 h 6857999"/>
              <a:gd name="connsiteX5" fmla="*/ 2629897 w 3209949"/>
              <a:gd name="connsiteY5" fmla="*/ 0 h 6857999"/>
              <a:gd name="connsiteX6" fmla="*/ 230134 w 3209949"/>
              <a:gd name="connsiteY6" fmla="*/ 7000 h 6857999"/>
              <a:gd name="connsiteX7" fmla="*/ 346735 w 3209949"/>
              <a:gd name="connsiteY7" fmla="*/ 0 h 6857999"/>
              <a:gd name="connsiteX8" fmla="*/ 0 w 3209949"/>
              <a:gd name="connsiteY8" fmla="*/ 6137 h 6857999"/>
              <a:gd name="connsiteX9" fmla="*/ 2620692 w 3209949"/>
              <a:gd name="connsiteY9" fmla="*/ 0 h 6857999"/>
              <a:gd name="connsiteX10" fmla="*/ 2771160 w 3209949"/>
              <a:gd name="connsiteY10" fmla="*/ 6857999 h 6857999"/>
              <a:gd name="connsiteX11" fmla="*/ 2954 w 3209949"/>
              <a:gd name="connsiteY11" fmla="*/ 6845726 h 6857999"/>
              <a:gd name="connsiteX12" fmla="*/ 0 w 3209949"/>
              <a:gd name="connsiteY12" fmla="*/ 6137 h 6857999"/>
              <a:gd name="connsiteX0" fmla="*/ 346735 w 3209949"/>
              <a:gd name="connsiteY0" fmla="*/ 0 h 6864137"/>
              <a:gd name="connsiteX1" fmla="*/ 3059481 w 3209949"/>
              <a:gd name="connsiteY1" fmla="*/ 0 h 6864137"/>
              <a:gd name="connsiteX2" fmla="*/ 3209949 w 3209949"/>
              <a:gd name="connsiteY2" fmla="*/ 6857999 h 6864137"/>
              <a:gd name="connsiteX3" fmla="*/ 2779872 w 3209949"/>
              <a:gd name="connsiteY3" fmla="*/ 6857177 h 6864137"/>
              <a:gd name="connsiteX4" fmla="*/ 2613733 w 3209949"/>
              <a:gd name="connsiteY4" fmla="*/ 6579974 h 6864137"/>
              <a:gd name="connsiteX5" fmla="*/ 2629897 w 3209949"/>
              <a:gd name="connsiteY5" fmla="*/ 0 h 6864137"/>
              <a:gd name="connsiteX6" fmla="*/ 230134 w 3209949"/>
              <a:gd name="connsiteY6" fmla="*/ 7000 h 6864137"/>
              <a:gd name="connsiteX7" fmla="*/ 346735 w 3209949"/>
              <a:gd name="connsiteY7" fmla="*/ 0 h 6864137"/>
              <a:gd name="connsiteX8" fmla="*/ 0 w 3209949"/>
              <a:gd name="connsiteY8" fmla="*/ 6137 h 6864137"/>
              <a:gd name="connsiteX9" fmla="*/ 2620692 w 3209949"/>
              <a:gd name="connsiteY9" fmla="*/ 0 h 6864137"/>
              <a:gd name="connsiteX10" fmla="*/ 2771160 w 3209949"/>
              <a:gd name="connsiteY10" fmla="*/ 6857999 h 6864137"/>
              <a:gd name="connsiteX11" fmla="*/ 2954 w 3209949"/>
              <a:gd name="connsiteY11" fmla="*/ 6864137 h 6864137"/>
              <a:gd name="connsiteX12" fmla="*/ 0 w 3209949"/>
              <a:gd name="connsiteY12" fmla="*/ 6137 h 686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9949" h="6864137">
                <a:moveTo>
                  <a:pt x="346735" y="0"/>
                </a:moveTo>
                <a:lnTo>
                  <a:pt x="3059481" y="0"/>
                </a:lnTo>
                <a:cubicBezTo>
                  <a:pt x="2367071" y="1144534"/>
                  <a:pt x="1343267" y="3884665"/>
                  <a:pt x="3209949" y="6857999"/>
                </a:cubicBezTo>
                <a:lnTo>
                  <a:pt x="2779872" y="6857177"/>
                </a:lnTo>
                <a:lnTo>
                  <a:pt x="2613733" y="6579974"/>
                </a:lnTo>
                <a:cubicBezTo>
                  <a:pt x="977347" y="3714965"/>
                  <a:pt x="1959125" y="1108768"/>
                  <a:pt x="2629897" y="0"/>
                </a:cubicBezTo>
                <a:lnTo>
                  <a:pt x="230134" y="7000"/>
                </a:lnTo>
                <a:cubicBezTo>
                  <a:pt x="230134" y="6712"/>
                  <a:pt x="346735" y="288"/>
                  <a:pt x="346735" y="0"/>
                </a:cubicBezTo>
                <a:close/>
                <a:moveTo>
                  <a:pt x="0" y="6137"/>
                </a:moveTo>
                <a:lnTo>
                  <a:pt x="2620692" y="0"/>
                </a:lnTo>
                <a:cubicBezTo>
                  <a:pt x="1928282" y="1144534"/>
                  <a:pt x="904478" y="3884665"/>
                  <a:pt x="2771160" y="6857999"/>
                </a:cubicBezTo>
                <a:lnTo>
                  <a:pt x="2954" y="6864137"/>
                </a:lnTo>
                <a:cubicBezTo>
                  <a:pt x="1969" y="4584274"/>
                  <a:pt x="985" y="2286000"/>
                  <a:pt x="0" y="6137"/>
                </a:cubicBezTo>
                <a:close/>
              </a:path>
            </a:pathLst>
          </a:custGeom>
          <a:solidFill>
            <a:schemeClr val="bg2"/>
          </a:solidFill>
        </p:spPr>
        <p:txBody>
          <a:bodyPr wrap="square">
            <a:noAutofit/>
          </a:bodyPr>
          <a:lstStyle/>
          <a:p>
            <a:endParaRPr lang="nl-NL" dirty="0"/>
          </a:p>
        </p:txBody>
      </p:sp>
      <p:sp>
        <p:nvSpPr>
          <p:cNvPr id="7" name="Tijdelijke aanduiding voor tekst 6">
            <a:extLst>
              <a:ext uri="{FF2B5EF4-FFF2-40B4-BE49-F238E27FC236}">
                <a16:creationId xmlns:a16="http://schemas.microsoft.com/office/drawing/2014/main" id="{09019979-6A44-783E-3154-3E8966CE736A}"/>
              </a:ext>
            </a:extLst>
          </p:cNvPr>
          <p:cNvSpPr>
            <a:spLocks noGrp="1"/>
          </p:cNvSpPr>
          <p:nvPr>
            <p:ph type="body" sz="quarter" idx="16"/>
          </p:nvPr>
        </p:nvSpPr>
        <p:spPr>
          <a:xfrm>
            <a:off x="8199438" y="1825625"/>
            <a:ext cx="3154362" cy="4351338"/>
          </a:xfrm>
          <a:solidFill>
            <a:srgbClr val="BCD2FF">
              <a:alpha val="48956"/>
            </a:srgbClr>
          </a:solidFill>
        </p:spPr>
        <p:txBody>
          <a:bodyPr lIns="216000" tIns="251999" rIns="251999" bIns="251999">
            <a:noAutofit/>
          </a:bodyPr>
          <a:lstStyle>
            <a:lvl1pPr>
              <a:defRPr sz="1200"/>
            </a:lvl1pPr>
            <a:lvl2pPr>
              <a:defRPr sz="1100"/>
            </a:lvl2pPr>
            <a:lvl3pPr>
              <a:defRPr sz="1050"/>
            </a:lvl3pPr>
            <a:lvl4pPr>
              <a:defRPr sz="1000"/>
            </a:lvl4pPr>
            <a:lvl5pPr>
              <a:defRPr sz="1000"/>
            </a:lvl5pPr>
          </a:lstStyle>
          <a:p>
            <a:pPr lvl="0"/>
            <a:endParaRPr lang="nl-NL" dirty="0"/>
          </a:p>
        </p:txBody>
      </p:sp>
    </p:spTree>
    <p:extLst>
      <p:ext uri="{BB962C8B-B14F-4D97-AF65-F5344CB8AC3E}">
        <p14:creationId xmlns:p14="http://schemas.microsoft.com/office/powerpoint/2010/main" val="2422679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olgpagina - 05">
    <p:bg>
      <p:bgPr>
        <a:solidFill>
          <a:schemeClr val="bg1"/>
        </a:solidFill>
        <a:effectLst/>
      </p:bgPr>
    </p:bg>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98838D9D-2D9C-15B3-318A-CD1ECFCB7F58}"/>
              </a:ext>
            </a:extLst>
          </p:cNvPr>
          <p:cNvSpPr>
            <a:spLocks noGrp="1"/>
          </p:cNvSpPr>
          <p:nvPr>
            <p:ph type="pic" sz="quarter" idx="16"/>
          </p:nvPr>
        </p:nvSpPr>
        <p:spPr>
          <a:xfrm>
            <a:off x="7242516" y="0"/>
            <a:ext cx="4949486" cy="6858000"/>
          </a:xfrm>
          <a:custGeom>
            <a:avLst/>
            <a:gdLst>
              <a:gd name="connsiteX0" fmla="*/ 0 w 4956580"/>
              <a:gd name="connsiteY0" fmla="*/ 0 h 6858000"/>
              <a:gd name="connsiteX1" fmla="*/ 4956580 w 4956580"/>
              <a:gd name="connsiteY1" fmla="*/ 0 h 6858000"/>
              <a:gd name="connsiteX2" fmla="*/ 4956580 w 4956580"/>
              <a:gd name="connsiteY2" fmla="*/ 6858000 h 6858000"/>
              <a:gd name="connsiteX3" fmla="*/ 0 w 4956580"/>
              <a:gd name="connsiteY3" fmla="*/ 6858000 h 6858000"/>
              <a:gd name="connsiteX4" fmla="*/ 0 w 4956580"/>
              <a:gd name="connsiteY4" fmla="*/ 0 h 6858000"/>
              <a:gd name="connsiteX0" fmla="*/ 1000317 w 4956580"/>
              <a:gd name="connsiteY0" fmla="*/ 0 h 6858000"/>
              <a:gd name="connsiteX1" fmla="*/ 4956580 w 4956580"/>
              <a:gd name="connsiteY1" fmla="*/ 0 h 6858000"/>
              <a:gd name="connsiteX2" fmla="*/ 4956580 w 4956580"/>
              <a:gd name="connsiteY2" fmla="*/ 6858000 h 6858000"/>
              <a:gd name="connsiteX3" fmla="*/ 0 w 4956580"/>
              <a:gd name="connsiteY3" fmla="*/ 6858000 h 6858000"/>
              <a:gd name="connsiteX4" fmla="*/ 1000317 w 4956580"/>
              <a:gd name="connsiteY4" fmla="*/ 0 h 6858000"/>
              <a:gd name="connsiteX0" fmla="*/ 0 w 3956263"/>
              <a:gd name="connsiteY0" fmla="*/ 0 h 6858000"/>
              <a:gd name="connsiteX1" fmla="*/ 3956263 w 3956263"/>
              <a:gd name="connsiteY1" fmla="*/ 0 h 6858000"/>
              <a:gd name="connsiteX2" fmla="*/ 3956263 w 3956263"/>
              <a:gd name="connsiteY2" fmla="*/ 6858000 h 6858000"/>
              <a:gd name="connsiteX3" fmla="*/ 49095 w 3956263"/>
              <a:gd name="connsiteY3" fmla="*/ 6858000 h 6858000"/>
              <a:gd name="connsiteX4" fmla="*/ 0 w 3956263"/>
              <a:gd name="connsiteY4" fmla="*/ 0 h 6858000"/>
              <a:gd name="connsiteX0" fmla="*/ 935630 w 4891893"/>
              <a:gd name="connsiteY0" fmla="*/ 0 h 6858000"/>
              <a:gd name="connsiteX1" fmla="*/ 4891893 w 4891893"/>
              <a:gd name="connsiteY1" fmla="*/ 0 h 6858000"/>
              <a:gd name="connsiteX2" fmla="*/ 4891893 w 4891893"/>
              <a:gd name="connsiteY2" fmla="*/ 6858000 h 6858000"/>
              <a:gd name="connsiteX3" fmla="*/ 984725 w 4891893"/>
              <a:gd name="connsiteY3" fmla="*/ 6858000 h 6858000"/>
              <a:gd name="connsiteX4" fmla="*/ 935630 w 4891893"/>
              <a:gd name="connsiteY4" fmla="*/ 0 h 6858000"/>
              <a:gd name="connsiteX0" fmla="*/ 1187030 w 5143293"/>
              <a:gd name="connsiteY0" fmla="*/ 0 h 6858000"/>
              <a:gd name="connsiteX1" fmla="*/ 5143293 w 5143293"/>
              <a:gd name="connsiteY1" fmla="*/ 0 h 6858000"/>
              <a:gd name="connsiteX2" fmla="*/ 5143293 w 5143293"/>
              <a:gd name="connsiteY2" fmla="*/ 6858000 h 6858000"/>
              <a:gd name="connsiteX3" fmla="*/ 1236125 w 5143293"/>
              <a:gd name="connsiteY3" fmla="*/ 6858000 h 6858000"/>
              <a:gd name="connsiteX4" fmla="*/ 1187030 w 5143293"/>
              <a:gd name="connsiteY4" fmla="*/ 0 h 6858000"/>
              <a:gd name="connsiteX0" fmla="*/ 993223 w 4949486"/>
              <a:gd name="connsiteY0" fmla="*/ 0 h 6858000"/>
              <a:gd name="connsiteX1" fmla="*/ 4949486 w 4949486"/>
              <a:gd name="connsiteY1" fmla="*/ 0 h 6858000"/>
              <a:gd name="connsiteX2" fmla="*/ 4949486 w 4949486"/>
              <a:gd name="connsiteY2" fmla="*/ 6858000 h 6858000"/>
              <a:gd name="connsiteX3" fmla="*/ 1042318 w 4949486"/>
              <a:gd name="connsiteY3" fmla="*/ 6858000 h 6858000"/>
              <a:gd name="connsiteX4" fmla="*/ 993223 w 494948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9486" h="6858000">
                <a:moveTo>
                  <a:pt x="993223" y="0"/>
                </a:moveTo>
                <a:lnTo>
                  <a:pt x="4949486" y="0"/>
                </a:lnTo>
                <a:lnTo>
                  <a:pt x="4949486" y="6858000"/>
                </a:lnTo>
                <a:lnTo>
                  <a:pt x="1042318" y="6858000"/>
                </a:lnTo>
                <a:cubicBezTo>
                  <a:pt x="-692383" y="4166963"/>
                  <a:pt x="58367" y="1635488"/>
                  <a:pt x="993223" y="0"/>
                </a:cubicBezTo>
                <a:close/>
              </a:path>
            </a:pathLst>
          </a:custGeom>
          <a:solidFill>
            <a:schemeClr val="bg2"/>
          </a:solidFill>
        </p:spPr>
        <p:txBody>
          <a:bodyPr>
            <a:normAutofit/>
          </a:bodyPr>
          <a:lstStyle>
            <a:lvl1pPr>
              <a:defRPr sz="1050"/>
            </a:lvl1pPr>
          </a:lstStyle>
          <a:p>
            <a:endParaRPr lang="nl-NL" dirty="0"/>
          </a:p>
        </p:txBody>
      </p:sp>
      <p:sp>
        <p:nvSpPr>
          <p:cNvPr id="2" name="Titel 1">
            <a:extLst>
              <a:ext uri="{FF2B5EF4-FFF2-40B4-BE49-F238E27FC236}">
                <a16:creationId xmlns:a16="http://schemas.microsoft.com/office/drawing/2014/main" id="{6F962088-BBD5-6AB5-760D-3688AF2836D1}"/>
              </a:ext>
            </a:extLst>
          </p:cNvPr>
          <p:cNvSpPr>
            <a:spLocks noGrp="1"/>
          </p:cNvSpPr>
          <p:nvPr>
            <p:ph type="title"/>
          </p:nvPr>
        </p:nvSpPr>
        <p:spPr>
          <a:xfrm>
            <a:off x="1012592" y="365125"/>
            <a:ext cx="5928256" cy="1325563"/>
          </a:xfrm>
        </p:spPr>
        <p:txBody>
          <a:bodyPr/>
          <a:lstStyle>
            <a:lvl1pPr>
              <a:defRPr b="0" i="0">
                <a:latin typeface="Merriweather" pitchFamily="2" charset="77"/>
              </a:defRPr>
            </a:lvl1pPr>
          </a:lstStyle>
          <a:p>
            <a:endParaRPr lang="nl-NL" dirty="0"/>
          </a:p>
        </p:txBody>
      </p:sp>
      <p:sp>
        <p:nvSpPr>
          <p:cNvPr id="3" name="Tijdelijke aanduiding voor inhoud 2">
            <a:extLst>
              <a:ext uri="{FF2B5EF4-FFF2-40B4-BE49-F238E27FC236}">
                <a16:creationId xmlns:a16="http://schemas.microsoft.com/office/drawing/2014/main" id="{AD17FC0D-7DB9-6A85-CC26-55CB498D788E}"/>
              </a:ext>
            </a:extLst>
          </p:cNvPr>
          <p:cNvSpPr>
            <a:spLocks noGrp="1"/>
          </p:cNvSpPr>
          <p:nvPr>
            <p:ph idx="1" hasCustomPrompt="1"/>
          </p:nvPr>
        </p:nvSpPr>
        <p:spPr>
          <a:xfrm>
            <a:off x="1012591" y="1825625"/>
            <a:ext cx="5928257" cy="4351338"/>
          </a:xfrm>
        </p:spPr>
        <p:txBody>
          <a:bodyPr/>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Hier tekstblok van maken</a:t>
            </a:r>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Tree>
    <p:extLst>
      <p:ext uri="{BB962C8B-B14F-4D97-AF65-F5344CB8AC3E}">
        <p14:creationId xmlns:p14="http://schemas.microsoft.com/office/powerpoint/2010/main" val="1103059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olgpagina - 06">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62088-BBD5-6AB5-760D-3688AF2836D1}"/>
              </a:ext>
            </a:extLst>
          </p:cNvPr>
          <p:cNvSpPr>
            <a:spLocks noGrp="1"/>
          </p:cNvSpPr>
          <p:nvPr>
            <p:ph type="title"/>
          </p:nvPr>
        </p:nvSpPr>
        <p:spPr>
          <a:xfrm>
            <a:off x="1012592" y="365125"/>
            <a:ext cx="10341208" cy="1325563"/>
          </a:xfrm>
        </p:spPr>
        <p:txBody>
          <a:bodyPr/>
          <a:lstStyle>
            <a:lvl1pPr>
              <a:defRPr b="0" i="0">
                <a:latin typeface="Merriweather" pitchFamily="2" charset="77"/>
              </a:defRPr>
            </a:lvl1pPr>
          </a:lstStyle>
          <a:p>
            <a:endParaRPr lang="nl-NL"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5" name="Tijdelijke aanduiding voor tekst 4">
            <a:extLst>
              <a:ext uri="{FF2B5EF4-FFF2-40B4-BE49-F238E27FC236}">
                <a16:creationId xmlns:a16="http://schemas.microsoft.com/office/drawing/2014/main" id="{6291EDE7-7C3B-A663-266A-1499CE12F7FB}"/>
              </a:ext>
            </a:extLst>
          </p:cNvPr>
          <p:cNvSpPr>
            <a:spLocks noGrp="1"/>
          </p:cNvSpPr>
          <p:nvPr>
            <p:ph type="body" sz="quarter" idx="13"/>
          </p:nvPr>
        </p:nvSpPr>
        <p:spPr>
          <a:xfrm>
            <a:off x="1012591" y="1825625"/>
            <a:ext cx="10341208" cy="4351338"/>
          </a:xfrm>
        </p:spPr>
        <p:txBody>
          <a:bodyPr/>
          <a:lstStyle/>
          <a:p>
            <a:pPr lvl="0"/>
            <a:endParaRPr lang="en-US" dirty="0"/>
          </a:p>
        </p:txBody>
      </p:sp>
    </p:spTree>
    <p:extLst>
      <p:ext uri="{BB962C8B-B14F-4D97-AF65-F5344CB8AC3E}">
        <p14:creationId xmlns:p14="http://schemas.microsoft.com/office/powerpoint/2010/main" val="4049682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Volgpagina - 06">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62088-BBD5-6AB5-760D-3688AF2836D1}"/>
              </a:ext>
            </a:extLst>
          </p:cNvPr>
          <p:cNvSpPr>
            <a:spLocks noGrp="1"/>
          </p:cNvSpPr>
          <p:nvPr>
            <p:ph type="title" hasCustomPrompt="1"/>
          </p:nvPr>
        </p:nvSpPr>
        <p:spPr>
          <a:xfrm>
            <a:off x="1012592" y="365125"/>
            <a:ext cx="10341208" cy="1325563"/>
          </a:xfrm>
        </p:spPr>
        <p:txBody>
          <a:bodyPr/>
          <a:lstStyle>
            <a:lvl1pPr>
              <a:defRPr b="1" i="0">
                <a:latin typeface="Merriweather" pitchFamily="2" charset="77"/>
              </a:defRPr>
            </a:lvl1pPr>
          </a:lstStyle>
          <a:p>
            <a:r>
              <a:rPr lang="nl-NL" dirty="0"/>
              <a:t>Video</a:t>
            </a:r>
          </a:p>
        </p:txBody>
      </p:sp>
      <p:sp>
        <p:nvSpPr>
          <p:cNvPr id="18" name="Tekstvak 17">
            <a:extLst>
              <a:ext uri="{FF2B5EF4-FFF2-40B4-BE49-F238E27FC236}">
                <a16:creationId xmlns:a16="http://schemas.microsoft.com/office/drawing/2014/main" id="{7B6DB267-AABE-0225-A758-99F1B4073528}"/>
              </a:ext>
            </a:extLst>
          </p:cNvPr>
          <p:cNvSpPr txBox="1"/>
          <p:nvPr userDrawn="1"/>
        </p:nvSpPr>
        <p:spPr>
          <a:xfrm>
            <a:off x="1012592" y="1905000"/>
            <a:ext cx="10341208" cy="2246769"/>
          </a:xfrm>
          <a:prstGeom prst="rect">
            <a:avLst/>
          </a:prstGeom>
          <a:noFill/>
        </p:spPr>
        <p:txBody>
          <a:bodyPr wrap="square" rtlCol="0">
            <a:spAutoFit/>
          </a:bodyPr>
          <a:lstStyle/>
          <a:p>
            <a:r>
              <a:rPr lang="nl-NL" sz="2000" b="0" i="0" kern="1200" dirty="0">
                <a:solidFill>
                  <a:srgbClr val="001158"/>
                </a:solidFill>
                <a:latin typeface="Merriweather" pitchFamily="2" charset="77"/>
                <a:ea typeface="+mn-ea"/>
                <a:cs typeface="+mn-cs"/>
              </a:rPr>
              <a:t>Kies het </a:t>
            </a:r>
            <a:r>
              <a:rPr lang="nl-NL" sz="2000" b="0" i="1" kern="1200" dirty="0">
                <a:solidFill>
                  <a:srgbClr val="001158"/>
                </a:solidFill>
                <a:latin typeface="Merriweather" pitchFamily="2" charset="77"/>
                <a:ea typeface="+mn-ea"/>
                <a:cs typeface="+mn-cs"/>
              </a:rPr>
              <a:t>Invoegen &gt; Media &gt;  Video</a:t>
            </a:r>
            <a:r>
              <a:rPr lang="nl-NL" sz="2000" b="0" i="0" kern="1200" dirty="0">
                <a:solidFill>
                  <a:srgbClr val="001158"/>
                </a:solidFill>
                <a:latin typeface="Merriweather" pitchFamily="2" charset="77"/>
                <a:ea typeface="+mn-ea"/>
                <a:cs typeface="+mn-cs"/>
              </a:rPr>
              <a:t> in het menu.</a:t>
            </a:r>
            <a:br>
              <a:rPr lang="nl-NL" sz="2000" b="0" i="0" kern="1200" dirty="0">
                <a:solidFill>
                  <a:srgbClr val="001158"/>
                </a:solidFill>
                <a:latin typeface="Merriweather" pitchFamily="2" charset="77"/>
                <a:ea typeface="+mn-ea"/>
                <a:cs typeface="+mn-cs"/>
              </a:rPr>
            </a:br>
            <a:endParaRPr lang="nl-NL" sz="2000" b="0" i="0" kern="1200" dirty="0">
              <a:solidFill>
                <a:srgbClr val="001158"/>
              </a:solidFill>
              <a:latin typeface="Merriweather" pitchFamily="2" charset="77"/>
              <a:ea typeface="+mn-ea"/>
              <a:cs typeface="+mn-cs"/>
            </a:endParaRPr>
          </a:p>
          <a:p>
            <a:pPr marL="285750" indent="-285750">
              <a:buFont typeface="Arial" panose="020B0604020202020204" pitchFamily="34" charset="0"/>
              <a:buChar char="•"/>
            </a:pPr>
            <a:r>
              <a:rPr lang="nl-NL" sz="2000" b="0" i="0" kern="1200" dirty="0">
                <a:solidFill>
                  <a:srgbClr val="001158"/>
                </a:solidFill>
                <a:latin typeface="Merriweather" pitchFamily="2" charset="77"/>
                <a:ea typeface="+mn-ea"/>
                <a:cs typeface="+mn-cs"/>
              </a:rPr>
              <a:t>Klik op </a:t>
            </a:r>
            <a:r>
              <a:rPr lang="nl-NL" sz="2000" b="0" i="1" kern="1200" dirty="0">
                <a:solidFill>
                  <a:srgbClr val="001158"/>
                </a:solidFill>
                <a:latin typeface="Merriweather" pitchFamily="2" charset="77"/>
                <a:ea typeface="+mn-ea"/>
                <a:cs typeface="+mn-cs"/>
              </a:rPr>
              <a:t>Dit apparaat…</a:t>
            </a:r>
            <a:r>
              <a:rPr lang="nl-NL" sz="2000" b="0" i="0" kern="1200" dirty="0">
                <a:solidFill>
                  <a:srgbClr val="001158"/>
                </a:solidFill>
                <a:latin typeface="Merriweather" pitchFamily="2" charset="77"/>
                <a:ea typeface="+mn-ea"/>
                <a:cs typeface="+mn-cs"/>
              </a:rPr>
              <a:t> als je een video wilt gebruiken die op je eigen computer staat en selecteer het bestand.</a:t>
            </a:r>
            <a:br>
              <a:rPr lang="nl-NL" sz="2000" b="0" i="0" kern="1200" dirty="0">
                <a:solidFill>
                  <a:srgbClr val="001158"/>
                </a:solidFill>
                <a:latin typeface="Merriweather" pitchFamily="2" charset="77"/>
                <a:ea typeface="+mn-ea"/>
                <a:cs typeface="+mn-cs"/>
              </a:rPr>
            </a:br>
            <a:endParaRPr lang="nl-NL" sz="2000" b="0" i="0" kern="1200" dirty="0">
              <a:solidFill>
                <a:srgbClr val="001158"/>
              </a:solidFill>
              <a:latin typeface="Merriweather" pitchFamily="2" charset="77"/>
              <a:ea typeface="+mn-ea"/>
              <a:cs typeface="+mn-cs"/>
            </a:endParaRPr>
          </a:p>
          <a:p>
            <a:pPr marL="285750" indent="-285750">
              <a:buFont typeface="Arial" panose="020B0604020202020204" pitchFamily="34" charset="0"/>
              <a:buChar char="•"/>
            </a:pPr>
            <a:r>
              <a:rPr lang="nl-NL" sz="2000" b="0" i="0" kern="1200" dirty="0">
                <a:solidFill>
                  <a:srgbClr val="001158"/>
                </a:solidFill>
                <a:latin typeface="Merriweather" pitchFamily="2" charset="77"/>
                <a:ea typeface="+mn-ea"/>
                <a:cs typeface="+mn-cs"/>
              </a:rPr>
              <a:t>Klik op </a:t>
            </a:r>
            <a:r>
              <a:rPr lang="nl-NL" sz="2000" b="0" i="1" kern="1200" dirty="0">
                <a:solidFill>
                  <a:srgbClr val="001158"/>
                </a:solidFill>
                <a:latin typeface="Merriweather" pitchFamily="2" charset="77"/>
                <a:ea typeface="+mn-ea"/>
                <a:cs typeface="+mn-cs"/>
              </a:rPr>
              <a:t>Onlinevideo’s…</a:t>
            </a:r>
            <a:r>
              <a:rPr lang="nl-NL" sz="2000" b="0" i="0" kern="1200" dirty="0">
                <a:solidFill>
                  <a:srgbClr val="001158"/>
                </a:solidFill>
                <a:latin typeface="Merriweather" pitchFamily="2" charset="77"/>
                <a:ea typeface="+mn-ea"/>
                <a:cs typeface="+mn-cs"/>
              </a:rPr>
              <a:t> als je een video wilt tonen die op een online videoplatform staat en vul het adres in.</a:t>
            </a:r>
            <a:endParaRPr lang="en-US" sz="2000" b="0" i="0" kern="1200" dirty="0">
              <a:solidFill>
                <a:srgbClr val="001158"/>
              </a:solidFill>
              <a:latin typeface="Merriweather" pitchFamily="2" charset="77"/>
              <a:ea typeface="+mn-ea"/>
              <a:cs typeface="+mn-cs"/>
            </a:endParaRPr>
          </a:p>
        </p:txBody>
      </p:sp>
    </p:spTree>
    <p:extLst>
      <p:ext uri="{BB962C8B-B14F-4D97-AF65-F5344CB8AC3E}">
        <p14:creationId xmlns:p14="http://schemas.microsoft.com/office/powerpoint/2010/main" val="3511535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olgpagina - 07">
    <p:bg>
      <p:bgPr>
        <a:solidFill>
          <a:schemeClr val="bg1"/>
        </a:solidFill>
        <a:effectLst/>
      </p:bgPr>
    </p:bg>
    <p:spTree>
      <p:nvGrpSpPr>
        <p:cNvPr id="1" name=""/>
        <p:cNvGrpSpPr/>
        <p:nvPr/>
      </p:nvGrpSpPr>
      <p:grpSpPr>
        <a:xfrm>
          <a:off x="0" y="0"/>
          <a:ext cx="0" cy="0"/>
          <a:chOff x="0" y="0"/>
          <a:chExt cx="0" cy="0"/>
        </a:xfrm>
      </p:grpSpPr>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4" name="Titel 1">
            <a:extLst>
              <a:ext uri="{FF2B5EF4-FFF2-40B4-BE49-F238E27FC236}">
                <a16:creationId xmlns:a16="http://schemas.microsoft.com/office/drawing/2014/main" id="{534D4203-3468-03E9-7CA8-FE05BD7C54FC}"/>
              </a:ext>
            </a:extLst>
          </p:cNvPr>
          <p:cNvSpPr>
            <a:spLocks noGrp="1"/>
          </p:cNvSpPr>
          <p:nvPr>
            <p:ph type="title"/>
          </p:nvPr>
        </p:nvSpPr>
        <p:spPr>
          <a:xfrm>
            <a:off x="838200" y="365125"/>
            <a:ext cx="10515600" cy="1325563"/>
          </a:xfrm>
        </p:spPr>
        <p:txBody>
          <a:bodyPr/>
          <a:lstStyle>
            <a:lvl1pPr>
              <a:defRPr b="0" i="0">
                <a:latin typeface="Merriweather" pitchFamily="2" charset="77"/>
              </a:defRPr>
            </a:lvl1pPr>
          </a:lstStyle>
          <a:p>
            <a:endParaRPr lang="nl-NL" dirty="0"/>
          </a:p>
        </p:txBody>
      </p:sp>
      <p:sp>
        <p:nvSpPr>
          <p:cNvPr id="7" name="Tijdelijke aanduiding voor inhoud 2">
            <a:extLst>
              <a:ext uri="{FF2B5EF4-FFF2-40B4-BE49-F238E27FC236}">
                <a16:creationId xmlns:a16="http://schemas.microsoft.com/office/drawing/2014/main" id="{1EF2FECF-B4C3-CFF7-B2FE-C68ACD0D5E99}"/>
              </a:ext>
            </a:extLst>
          </p:cNvPr>
          <p:cNvSpPr>
            <a:spLocks noGrp="1"/>
          </p:cNvSpPr>
          <p:nvPr>
            <p:ph sz="half" idx="1"/>
          </p:nvPr>
        </p:nvSpPr>
        <p:spPr>
          <a:xfrm>
            <a:off x="838200" y="1825625"/>
            <a:ext cx="5181600" cy="4351338"/>
          </a:xfrm>
        </p:spPr>
        <p:txBody>
          <a:bodyPr/>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endParaRPr lang="nl-NL" dirty="0"/>
          </a:p>
        </p:txBody>
      </p:sp>
      <p:sp>
        <p:nvSpPr>
          <p:cNvPr id="8" name="Tijdelijke aanduiding voor inhoud 3">
            <a:extLst>
              <a:ext uri="{FF2B5EF4-FFF2-40B4-BE49-F238E27FC236}">
                <a16:creationId xmlns:a16="http://schemas.microsoft.com/office/drawing/2014/main" id="{028922F3-5308-9A78-B4BE-A3169311299E}"/>
              </a:ext>
            </a:extLst>
          </p:cNvPr>
          <p:cNvSpPr>
            <a:spLocks noGrp="1"/>
          </p:cNvSpPr>
          <p:nvPr>
            <p:ph sz="half" idx="2"/>
          </p:nvPr>
        </p:nvSpPr>
        <p:spPr>
          <a:xfrm>
            <a:off x="6172200" y="1825625"/>
            <a:ext cx="5181600" cy="4351338"/>
          </a:xfrm>
        </p:spPr>
        <p:txBody>
          <a:bodyPr/>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endParaRPr lang="nl-NL" dirty="0"/>
          </a:p>
        </p:txBody>
      </p:sp>
    </p:spTree>
    <p:extLst>
      <p:ext uri="{BB962C8B-B14F-4D97-AF65-F5344CB8AC3E}">
        <p14:creationId xmlns:p14="http://schemas.microsoft.com/office/powerpoint/2010/main" val="3096488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olgpagina - 08">
    <p:bg>
      <p:bgPr>
        <a:solidFill>
          <a:srgbClr val="BCD2FF"/>
        </a:solidFill>
        <a:effectLst/>
      </p:bgPr>
    </p:b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2A48E6AE-6CD5-F62F-E4C0-785FB492549F}"/>
              </a:ext>
            </a:extLst>
          </p:cNvPr>
          <p:cNvSpPr>
            <a:spLocks noGrp="1"/>
          </p:cNvSpPr>
          <p:nvPr>
            <p:ph type="pic" sz="quarter" idx="13"/>
          </p:nvPr>
        </p:nvSpPr>
        <p:spPr>
          <a:xfrm>
            <a:off x="6346209" y="0"/>
            <a:ext cx="5845791" cy="3429000"/>
          </a:xfrm>
        </p:spPr>
        <p:txBody>
          <a:bodyPr/>
          <a:lstStyle/>
          <a:p>
            <a:endParaRPr lang="nl-NL"/>
          </a:p>
        </p:txBody>
      </p:sp>
      <p:sp>
        <p:nvSpPr>
          <p:cNvPr id="12" name="Tijdelijke aanduiding voor afbeelding 10">
            <a:extLst>
              <a:ext uri="{FF2B5EF4-FFF2-40B4-BE49-F238E27FC236}">
                <a16:creationId xmlns:a16="http://schemas.microsoft.com/office/drawing/2014/main" id="{67C05B3D-92B5-8EC3-9C00-7E2410A3D807}"/>
              </a:ext>
            </a:extLst>
          </p:cNvPr>
          <p:cNvSpPr>
            <a:spLocks noGrp="1"/>
          </p:cNvSpPr>
          <p:nvPr>
            <p:ph type="pic" sz="quarter" idx="14"/>
          </p:nvPr>
        </p:nvSpPr>
        <p:spPr>
          <a:xfrm>
            <a:off x="6346209" y="3429000"/>
            <a:ext cx="5845791" cy="3429000"/>
          </a:xfrm>
        </p:spPr>
        <p:txBody>
          <a:bodyPr/>
          <a:lstStyle/>
          <a:p>
            <a:endParaRPr lang="nl-NL"/>
          </a:p>
        </p:txBody>
      </p:sp>
      <p:sp>
        <p:nvSpPr>
          <p:cNvPr id="2" name="Titel 1">
            <a:extLst>
              <a:ext uri="{FF2B5EF4-FFF2-40B4-BE49-F238E27FC236}">
                <a16:creationId xmlns:a16="http://schemas.microsoft.com/office/drawing/2014/main" id="{6F962088-BBD5-6AB5-760D-3688AF2836D1}"/>
              </a:ext>
            </a:extLst>
          </p:cNvPr>
          <p:cNvSpPr>
            <a:spLocks noGrp="1"/>
          </p:cNvSpPr>
          <p:nvPr>
            <p:ph type="title"/>
          </p:nvPr>
        </p:nvSpPr>
        <p:spPr>
          <a:xfrm>
            <a:off x="1012592" y="365125"/>
            <a:ext cx="5083408" cy="1325563"/>
          </a:xfrm>
        </p:spPr>
        <p:txBody>
          <a:bodyPr/>
          <a:lstStyle>
            <a:lvl1pPr>
              <a:defRPr b="0" i="0">
                <a:latin typeface="Merriweather" pitchFamily="2" charset="77"/>
              </a:defRPr>
            </a:lvl1pPr>
          </a:lstStyle>
          <a:p>
            <a:endParaRPr lang="nl-NL" dirty="0"/>
          </a:p>
        </p:txBody>
      </p:sp>
      <p:sp>
        <p:nvSpPr>
          <p:cNvPr id="3" name="Tijdelijke aanduiding voor inhoud 2">
            <a:extLst>
              <a:ext uri="{FF2B5EF4-FFF2-40B4-BE49-F238E27FC236}">
                <a16:creationId xmlns:a16="http://schemas.microsoft.com/office/drawing/2014/main" id="{AD17FC0D-7DB9-6A85-CC26-55CB498D788E}"/>
              </a:ext>
            </a:extLst>
          </p:cNvPr>
          <p:cNvSpPr>
            <a:spLocks noGrp="1"/>
          </p:cNvSpPr>
          <p:nvPr>
            <p:ph idx="1"/>
          </p:nvPr>
        </p:nvSpPr>
        <p:spPr>
          <a:xfrm>
            <a:off x="1012591" y="1825625"/>
            <a:ext cx="5083409" cy="4351338"/>
          </a:xfrm>
        </p:spPr>
        <p:txBody>
          <a:bodyPr/>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endParaRPr lang="nl-NL" dirty="0"/>
          </a:p>
        </p:txBody>
      </p:sp>
    </p:spTree>
    <p:extLst>
      <p:ext uri="{BB962C8B-B14F-4D97-AF65-F5344CB8AC3E}">
        <p14:creationId xmlns:p14="http://schemas.microsoft.com/office/powerpoint/2010/main" val="3783102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Afbeelding 5" descr="Afbeelding met cirkel&#10;&#10;Door AI gegenereerde inhoud is mogelijk onjuist.">
            <a:extLst>
              <a:ext uri="{FF2B5EF4-FFF2-40B4-BE49-F238E27FC236}">
                <a16:creationId xmlns:a16="http://schemas.microsoft.com/office/drawing/2014/main" id="{05C80E11-D513-E966-CBC3-98D7A8C5E299}"/>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4079"/>
            <a:ext cx="10087784" cy="6858001"/>
          </a:xfrm>
          <a:prstGeom prst="rect">
            <a:avLst/>
          </a:prstGeom>
        </p:spPr>
      </p:pic>
      <p:sp>
        <p:nvSpPr>
          <p:cNvPr id="2" name="Titel 1">
            <a:extLst>
              <a:ext uri="{FF2B5EF4-FFF2-40B4-BE49-F238E27FC236}">
                <a16:creationId xmlns:a16="http://schemas.microsoft.com/office/drawing/2014/main" id="{CC688360-AAFE-B0D3-DBB4-B0CFBDFA6C23}"/>
              </a:ext>
            </a:extLst>
          </p:cNvPr>
          <p:cNvSpPr>
            <a:spLocks noGrp="1" noRot="1" noMove="1" noResize="1" noEditPoints="1" noAdjustHandles="1" noChangeArrowheads="1" noChangeShapeType="1"/>
          </p:cNvSpPr>
          <p:nvPr>
            <p:ph type="ctrTitle"/>
          </p:nvPr>
        </p:nvSpPr>
        <p:spPr>
          <a:xfrm>
            <a:off x="7214991" y="978312"/>
            <a:ext cx="4066784" cy="3286799"/>
          </a:xfrm>
          <a:solidFill>
            <a:srgbClr val="001158"/>
          </a:solidFill>
        </p:spPr>
        <p:txBody>
          <a:bodyPr lIns="432000" rIns="360000" anchor="ctr" anchorCtr="0">
            <a:noAutofit/>
          </a:bodyPr>
          <a:lstStyle>
            <a:lvl1pPr algn="l">
              <a:defRPr sz="3200" b="1" i="0">
                <a:solidFill>
                  <a:schemeClr val="bg1"/>
                </a:solidFill>
                <a:latin typeface="Merriweather" pitchFamily="2" charset="77"/>
              </a:defRPr>
            </a:lvl1pPr>
          </a:lstStyle>
          <a:p>
            <a:endParaRPr lang="nl-NL" dirty="0"/>
          </a:p>
        </p:txBody>
      </p:sp>
      <p:sp>
        <p:nvSpPr>
          <p:cNvPr id="3" name="Ondertitel 2">
            <a:extLst>
              <a:ext uri="{FF2B5EF4-FFF2-40B4-BE49-F238E27FC236}">
                <a16:creationId xmlns:a16="http://schemas.microsoft.com/office/drawing/2014/main" id="{3713051C-B727-8990-F733-2E7ED2067492}"/>
              </a:ext>
            </a:extLst>
          </p:cNvPr>
          <p:cNvSpPr>
            <a:spLocks noGrp="1"/>
          </p:cNvSpPr>
          <p:nvPr>
            <p:ph type="subTitle" idx="1"/>
          </p:nvPr>
        </p:nvSpPr>
        <p:spPr>
          <a:xfrm>
            <a:off x="7597035" y="3429000"/>
            <a:ext cx="3369628" cy="757020"/>
          </a:xfrm>
        </p:spPr>
        <p:txBody>
          <a:bodyPr vert="horz" lIns="91440" tIns="45720" rIns="91440" bIns="45720" rtlCol="0">
            <a:noAutofit/>
          </a:bodyPr>
          <a:lstStyle>
            <a:lvl1pPr>
              <a:defRPr lang="nl-NL" sz="2200" baseline="0" dirty="0">
                <a:solidFill>
                  <a:srgbClr val="BCD2FF"/>
                </a:solidFill>
                <a:latin typeface="Vestula Pro" panose="020B0A03060302020204" pitchFamily="34" charset="0"/>
              </a:defRPr>
            </a:lvl1pPr>
          </a:lstStyle>
          <a:p>
            <a:pPr marL="0" lvl="0" indent="0">
              <a:buNone/>
            </a:pPr>
            <a:endParaRPr lang="nl-NL" dirty="0"/>
          </a:p>
        </p:txBody>
      </p:sp>
      <p:pic>
        <p:nvPicPr>
          <p:cNvPr id="7" name="Afbeelding 6">
            <a:extLst>
              <a:ext uri="{FF2B5EF4-FFF2-40B4-BE49-F238E27FC236}">
                <a16:creationId xmlns:a16="http://schemas.microsoft.com/office/drawing/2014/main" id="{01E5F8AE-87B9-9092-E060-12A28E0B2C90}"/>
              </a:ext>
            </a:extLst>
          </p:cNvPr>
          <p:cNvPicPr>
            <a:picLocks noGrp="1" noRot="1" noChangeAspect="1" noMove="1" noResize="1" noEditPoints="1" noAdjustHandles="1" noChangeArrowheads="1" noChangeShapeType="1" noCrop="1"/>
          </p:cNvPicPr>
          <p:nvPr userDrawn="1"/>
        </p:nvPicPr>
        <p:blipFill>
          <a:blip r:embed="rId4"/>
          <a:srcRect/>
          <a:stretch/>
        </p:blipFill>
        <p:spPr>
          <a:xfrm>
            <a:off x="0" y="4933055"/>
            <a:ext cx="4252236" cy="1924945"/>
          </a:xfrm>
          <a:prstGeom prst="rect">
            <a:avLst/>
          </a:prstGeom>
        </p:spPr>
      </p:pic>
      <p:sp>
        <p:nvSpPr>
          <p:cNvPr id="12" name="Instructie">
            <a:extLst>
              <a:ext uri="{FF2B5EF4-FFF2-40B4-BE49-F238E27FC236}">
                <a16:creationId xmlns:a16="http://schemas.microsoft.com/office/drawing/2014/main" id="{4AD96448-DA16-1379-2621-87486DF1B081}"/>
              </a:ext>
            </a:extLst>
          </p:cNvPr>
          <p:cNvSpPr txBox="1">
            <a:spLocks noGrp="1" noRot="1" noMove="1" noResize="1" noEditPoints="1" noAdjustHandles="1" noChangeArrowheads="1" noChangeShapeType="1"/>
          </p:cNvSpPr>
          <p:nvPr userDrawn="1"/>
        </p:nvSpPr>
        <p:spPr>
          <a:xfrm>
            <a:off x="0" y="-409238"/>
            <a:ext cx="12192000" cy="366424"/>
          </a:xfrm>
          <a:prstGeom prst="rect">
            <a:avLst/>
          </a:prstGeom>
          <a:solidFill>
            <a:schemeClr val="accent6">
              <a:lumMod val="60000"/>
              <a:lumOff val="40000"/>
            </a:schemeClr>
          </a:solidFill>
          <a:effectLst/>
        </p:spPr>
        <p:txBody>
          <a:bodyPr wrap="square" lIns="216000" tIns="72000" rIns="216000" bIns="108000" rtlCol="0">
            <a:spAutoFit/>
          </a:bodyPr>
          <a:lstStyle>
            <a:defPPr>
              <a:defRPr lang="nl-NL"/>
            </a:defPPr>
            <a:lvl1pPr marR="0" lvl="0" indent="0" algn="ctr" fontAlgn="auto">
              <a:lnSpc>
                <a:spcPct val="100000"/>
              </a:lnSpc>
              <a:spcBef>
                <a:spcPts val="0"/>
              </a:spcBef>
              <a:spcAft>
                <a:spcPts val="0"/>
              </a:spcAft>
              <a:buClrTx/>
              <a:buSzTx/>
              <a:buFontTx/>
              <a:buNone/>
              <a:tabLst/>
              <a:defRPr sz="1200" b="1"/>
            </a:lvl1pPr>
          </a:lstStyle>
          <a:p>
            <a:pPr lvl="0"/>
            <a:r>
              <a:rPr lang="nl-NL" dirty="0"/>
              <a:t>Achtergrondafbeelding plaatsen of veranderen? Druk met de rechtermuisknop op de dia en kies Achtergrond opmaken...  &gt; Opvulling met afbeelding of </a:t>
            </a:r>
            <a:r>
              <a:rPr lang="nl-NL" dirty="0" err="1"/>
              <a:t>bitmappatroon</a:t>
            </a:r>
            <a:r>
              <a:rPr lang="nl-NL" dirty="0"/>
              <a:t>.</a:t>
            </a:r>
            <a:endParaRPr lang="en-US" dirty="0"/>
          </a:p>
        </p:txBody>
      </p:sp>
    </p:spTree>
    <p:extLst>
      <p:ext uri="{BB962C8B-B14F-4D97-AF65-F5344CB8AC3E}">
        <p14:creationId xmlns:p14="http://schemas.microsoft.com/office/powerpoint/2010/main" val="2928651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olgpagina - 09">
    <p:bg>
      <p:bgPr>
        <a:solidFill>
          <a:srgbClr val="001158"/>
        </a:solidFill>
        <a:effectLst/>
      </p:bgPr>
    </p:bg>
    <p:spTree>
      <p:nvGrpSpPr>
        <p:cNvPr id="1" name=""/>
        <p:cNvGrpSpPr/>
        <p:nvPr/>
      </p:nvGrpSpPr>
      <p:grpSpPr>
        <a:xfrm>
          <a:off x="0" y="0"/>
          <a:ext cx="0" cy="0"/>
          <a:chOff x="0" y="0"/>
          <a:chExt cx="0" cy="0"/>
        </a:xfrm>
      </p:grpSpPr>
      <p:sp>
        <p:nvSpPr>
          <p:cNvPr id="4" name="Tijdelijke aanduiding voor afbeelding 10">
            <a:extLst>
              <a:ext uri="{FF2B5EF4-FFF2-40B4-BE49-F238E27FC236}">
                <a16:creationId xmlns:a16="http://schemas.microsoft.com/office/drawing/2014/main" id="{F4A17952-3FAC-48DC-E887-1257351E8EDD}"/>
              </a:ext>
            </a:extLst>
          </p:cNvPr>
          <p:cNvSpPr>
            <a:spLocks noGrp="1"/>
          </p:cNvSpPr>
          <p:nvPr>
            <p:ph type="pic" sz="quarter" idx="13"/>
          </p:nvPr>
        </p:nvSpPr>
        <p:spPr>
          <a:xfrm>
            <a:off x="6346209" y="0"/>
            <a:ext cx="5845791" cy="3429000"/>
          </a:xfrm>
        </p:spPr>
        <p:txBody>
          <a:bodyPr/>
          <a:lstStyle/>
          <a:p>
            <a:endParaRPr lang="nl-NL"/>
          </a:p>
        </p:txBody>
      </p:sp>
      <p:sp>
        <p:nvSpPr>
          <p:cNvPr id="7" name="Tijdelijke aanduiding voor afbeelding 10">
            <a:extLst>
              <a:ext uri="{FF2B5EF4-FFF2-40B4-BE49-F238E27FC236}">
                <a16:creationId xmlns:a16="http://schemas.microsoft.com/office/drawing/2014/main" id="{8E8A60DD-62F1-EBFE-2087-2CDEB9C02A0B}"/>
              </a:ext>
            </a:extLst>
          </p:cNvPr>
          <p:cNvSpPr>
            <a:spLocks noGrp="1"/>
          </p:cNvSpPr>
          <p:nvPr>
            <p:ph type="pic" sz="quarter" idx="14"/>
          </p:nvPr>
        </p:nvSpPr>
        <p:spPr>
          <a:xfrm>
            <a:off x="6346208" y="2755900"/>
            <a:ext cx="5845791" cy="3429000"/>
          </a:xfrm>
        </p:spPr>
        <p:txBody>
          <a:bodyPr/>
          <a:lstStyle/>
          <a:p>
            <a:endParaRPr lang="nl-NL" dirty="0"/>
          </a:p>
        </p:txBody>
      </p:sp>
      <p:sp>
        <p:nvSpPr>
          <p:cNvPr id="8" name="Titel 1">
            <a:extLst>
              <a:ext uri="{FF2B5EF4-FFF2-40B4-BE49-F238E27FC236}">
                <a16:creationId xmlns:a16="http://schemas.microsoft.com/office/drawing/2014/main" id="{6DA3A380-204F-344C-5AFC-389EA8E0C5C5}"/>
              </a:ext>
            </a:extLst>
          </p:cNvPr>
          <p:cNvSpPr>
            <a:spLocks noGrp="1"/>
          </p:cNvSpPr>
          <p:nvPr>
            <p:ph type="title"/>
          </p:nvPr>
        </p:nvSpPr>
        <p:spPr>
          <a:xfrm>
            <a:off x="1012592" y="365125"/>
            <a:ext cx="5083408" cy="1325563"/>
          </a:xfrm>
        </p:spPr>
        <p:txBody>
          <a:bodyPr/>
          <a:lstStyle>
            <a:lvl1pPr>
              <a:defRPr b="0" i="0">
                <a:solidFill>
                  <a:schemeClr val="bg1"/>
                </a:solidFill>
                <a:latin typeface="Merriweather" pitchFamily="2" charset="77"/>
              </a:defRPr>
            </a:lvl1pPr>
          </a:lstStyle>
          <a:p>
            <a:endParaRPr lang="nl-NL" dirty="0"/>
          </a:p>
        </p:txBody>
      </p:sp>
      <p:sp>
        <p:nvSpPr>
          <p:cNvPr id="9" name="Tijdelijke aanduiding voor inhoud 2">
            <a:extLst>
              <a:ext uri="{FF2B5EF4-FFF2-40B4-BE49-F238E27FC236}">
                <a16:creationId xmlns:a16="http://schemas.microsoft.com/office/drawing/2014/main" id="{F4A0DDD0-33B8-851D-5BC9-3DE1D73C6F0C}"/>
              </a:ext>
            </a:extLst>
          </p:cNvPr>
          <p:cNvSpPr>
            <a:spLocks noGrp="1"/>
          </p:cNvSpPr>
          <p:nvPr>
            <p:ph idx="1"/>
          </p:nvPr>
        </p:nvSpPr>
        <p:spPr>
          <a:xfrm>
            <a:off x="1012591" y="1825625"/>
            <a:ext cx="5083409" cy="4351338"/>
          </a:xfrm>
        </p:spPr>
        <p:txBody>
          <a:bodyPr/>
          <a:lstStyle>
            <a:lvl1pPr>
              <a:defRPr b="0" i="0">
                <a:solidFill>
                  <a:schemeClr val="bg1"/>
                </a:solidFill>
                <a:latin typeface="Merriweather" pitchFamily="2" charset="77"/>
              </a:defRPr>
            </a:lvl1pPr>
            <a:lvl2pPr>
              <a:defRPr b="0" i="0">
                <a:solidFill>
                  <a:schemeClr val="bg1"/>
                </a:solidFill>
                <a:latin typeface="Merriweather" pitchFamily="2" charset="77"/>
              </a:defRPr>
            </a:lvl2pPr>
            <a:lvl3pPr>
              <a:defRPr b="0" i="0">
                <a:solidFill>
                  <a:schemeClr val="bg1"/>
                </a:solidFill>
                <a:latin typeface="Merriweather" pitchFamily="2" charset="77"/>
              </a:defRPr>
            </a:lvl3pPr>
            <a:lvl4pPr>
              <a:defRPr b="0" i="0">
                <a:solidFill>
                  <a:schemeClr val="bg1"/>
                </a:solidFill>
                <a:latin typeface="Merriweather" pitchFamily="2" charset="77"/>
              </a:defRPr>
            </a:lvl4pPr>
            <a:lvl5pPr>
              <a:defRPr b="0" i="0">
                <a:solidFill>
                  <a:schemeClr val="bg1"/>
                </a:solidFill>
                <a:latin typeface="Merriweather" pitchFamily="2" charset="77"/>
              </a:defRPr>
            </a:lvl5pPr>
          </a:lstStyle>
          <a:p>
            <a:pPr lvl="0"/>
            <a:endParaRPr lang="nl-NL" dirty="0"/>
          </a:p>
        </p:txBody>
      </p:sp>
    </p:spTree>
    <p:extLst>
      <p:ext uri="{BB962C8B-B14F-4D97-AF65-F5344CB8AC3E}">
        <p14:creationId xmlns:p14="http://schemas.microsoft.com/office/powerpoint/2010/main" val="1178421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olgpagina - 10">
    <p:bg>
      <p:bgPr>
        <a:solidFill>
          <a:schemeClr val="bg1"/>
        </a:solidFill>
        <a:effectLst/>
      </p:bgPr>
    </p:bg>
    <p:spTree>
      <p:nvGrpSpPr>
        <p:cNvPr id="1" name=""/>
        <p:cNvGrpSpPr/>
        <p:nvPr/>
      </p:nvGrpSpPr>
      <p:grpSpPr>
        <a:xfrm>
          <a:off x="0" y="0"/>
          <a:ext cx="0" cy="0"/>
          <a:chOff x="0" y="0"/>
          <a:chExt cx="0" cy="0"/>
        </a:xfrm>
      </p:grpSpPr>
      <p:sp>
        <p:nvSpPr>
          <p:cNvPr id="2" name="Tijdelijke aanduiding voor afbeelding 10">
            <a:extLst>
              <a:ext uri="{FF2B5EF4-FFF2-40B4-BE49-F238E27FC236}">
                <a16:creationId xmlns:a16="http://schemas.microsoft.com/office/drawing/2014/main" id="{F7BDAB06-3E9E-DFCF-FC9C-F8ED06360074}"/>
              </a:ext>
            </a:extLst>
          </p:cNvPr>
          <p:cNvSpPr>
            <a:spLocks noGrp="1"/>
          </p:cNvSpPr>
          <p:nvPr>
            <p:ph type="pic" sz="quarter" idx="15"/>
          </p:nvPr>
        </p:nvSpPr>
        <p:spPr>
          <a:xfrm>
            <a:off x="1012591" y="3915367"/>
            <a:ext cx="3265982" cy="2176700"/>
          </a:xfrm>
        </p:spPr>
        <p:txBody>
          <a:bodyPr/>
          <a:lstStyle/>
          <a:p>
            <a:endParaRPr lang="nl-NL"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8" name="Titel 1">
            <a:extLst>
              <a:ext uri="{FF2B5EF4-FFF2-40B4-BE49-F238E27FC236}">
                <a16:creationId xmlns:a16="http://schemas.microsoft.com/office/drawing/2014/main" id="{BB1235EC-A615-0060-E37C-270414BD4FF6}"/>
              </a:ext>
            </a:extLst>
          </p:cNvPr>
          <p:cNvSpPr>
            <a:spLocks noGrp="1"/>
          </p:cNvSpPr>
          <p:nvPr>
            <p:ph type="title"/>
          </p:nvPr>
        </p:nvSpPr>
        <p:spPr>
          <a:xfrm>
            <a:off x="1012592" y="365125"/>
            <a:ext cx="10858686" cy="1325563"/>
          </a:xfrm>
        </p:spPr>
        <p:txBody>
          <a:bodyPr/>
          <a:lstStyle>
            <a:lvl1pPr>
              <a:defRPr b="0" i="0">
                <a:latin typeface="Merriweather" pitchFamily="2" charset="77"/>
              </a:defRPr>
            </a:lvl1pPr>
          </a:lstStyle>
          <a:p>
            <a:endParaRPr lang="nl-NL" dirty="0"/>
          </a:p>
        </p:txBody>
      </p:sp>
      <p:sp>
        <p:nvSpPr>
          <p:cNvPr id="9" name="Tijdelijke aanduiding voor inhoud 2">
            <a:extLst>
              <a:ext uri="{FF2B5EF4-FFF2-40B4-BE49-F238E27FC236}">
                <a16:creationId xmlns:a16="http://schemas.microsoft.com/office/drawing/2014/main" id="{A3630B0C-D7B5-B04F-3CAD-05E82470B236}"/>
              </a:ext>
            </a:extLst>
          </p:cNvPr>
          <p:cNvSpPr>
            <a:spLocks noGrp="1"/>
          </p:cNvSpPr>
          <p:nvPr>
            <p:ph idx="1"/>
          </p:nvPr>
        </p:nvSpPr>
        <p:spPr>
          <a:xfrm>
            <a:off x="1012591" y="1825625"/>
            <a:ext cx="10858687" cy="1954805"/>
          </a:xfrm>
        </p:spPr>
        <p:txBody>
          <a:bodyPr/>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endParaRPr lang="nl-NL" dirty="0"/>
          </a:p>
        </p:txBody>
      </p:sp>
      <p:sp>
        <p:nvSpPr>
          <p:cNvPr id="7" name="Tijdelijke aanduiding voor afbeelding 10">
            <a:extLst>
              <a:ext uri="{FF2B5EF4-FFF2-40B4-BE49-F238E27FC236}">
                <a16:creationId xmlns:a16="http://schemas.microsoft.com/office/drawing/2014/main" id="{61835565-A9E6-954C-EA35-78C6DECAE3DE}"/>
              </a:ext>
            </a:extLst>
          </p:cNvPr>
          <p:cNvSpPr>
            <a:spLocks noGrp="1"/>
          </p:cNvSpPr>
          <p:nvPr>
            <p:ph type="pic" sz="quarter" idx="16"/>
          </p:nvPr>
        </p:nvSpPr>
        <p:spPr>
          <a:xfrm>
            <a:off x="4810081" y="3915367"/>
            <a:ext cx="3265982" cy="2176700"/>
          </a:xfrm>
        </p:spPr>
        <p:txBody>
          <a:bodyPr/>
          <a:lstStyle/>
          <a:p>
            <a:endParaRPr lang="nl-NL"/>
          </a:p>
        </p:txBody>
      </p:sp>
      <p:sp>
        <p:nvSpPr>
          <p:cNvPr id="10" name="Tijdelijke aanduiding voor afbeelding 10">
            <a:extLst>
              <a:ext uri="{FF2B5EF4-FFF2-40B4-BE49-F238E27FC236}">
                <a16:creationId xmlns:a16="http://schemas.microsoft.com/office/drawing/2014/main" id="{60EE0D81-3C5C-9919-0B8C-0616CB5E583B}"/>
              </a:ext>
            </a:extLst>
          </p:cNvPr>
          <p:cNvSpPr>
            <a:spLocks noGrp="1"/>
          </p:cNvSpPr>
          <p:nvPr>
            <p:ph type="pic" sz="quarter" idx="17"/>
          </p:nvPr>
        </p:nvSpPr>
        <p:spPr>
          <a:xfrm>
            <a:off x="8607570" y="3915367"/>
            <a:ext cx="3265982" cy="2176700"/>
          </a:xfrm>
        </p:spPr>
        <p:txBody>
          <a:bodyPr/>
          <a:lstStyle/>
          <a:p>
            <a:endParaRPr lang="nl-NL"/>
          </a:p>
        </p:txBody>
      </p:sp>
    </p:spTree>
    <p:extLst>
      <p:ext uri="{BB962C8B-B14F-4D97-AF65-F5344CB8AC3E}">
        <p14:creationId xmlns:p14="http://schemas.microsoft.com/office/powerpoint/2010/main" val="2193515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olgpagina - 11">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0">
            <a:extLst>
              <a:ext uri="{FF2B5EF4-FFF2-40B4-BE49-F238E27FC236}">
                <a16:creationId xmlns:a16="http://schemas.microsoft.com/office/drawing/2014/main" id="{857F7FE0-63AB-A854-BA9D-0116B5563461}"/>
              </a:ext>
            </a:extLst>
          </p:cNvPr>
          <p:cNvSpPr>
            <a:spLocks noGrp="1"/>
          </p:cNvSpPr>
          <p:nvPr>
            <p:ph type="pic" sz="quarter" idx="13"/>
          </p:nvPr>
        </p:nvSpPr>
        <p:spPr>
          <a:xfrm>
            <a:off x="5775279" y="365125"/>
            <a:ext cx="6096000" cy="4012442"/>
          </a:xfrm>
        </p:spPr>
        <p:txBody>
          <a:bodyPr/>
          <a:lstStyle/>
          <a:p>
            <a:endParaRPr lang="nl-NL"/>
          </a:p>
        </p:txBody>
      </p:sp>
      <p:sp>
        <p:nvSpPr>
          <p:cNvPr id="2" name="Tijdelijke aanduiding voor afbeelding 10">
            <a:extLst>
              <a:ext uri="{FF2B5EF4-FFF2-40B4-BE49-F238E27FC236}">
                <a16:creationId xmlns:a16="http://schemas.microsoft.com/office/drawing/2014/main" id="{F7BDAB06-3E9E-DFCF-FC9C-F8ED06360074}"/>
              </a:ext>
            </a:extLst>
          </p:cNvPr>
          <p:cNvSpPr>
            <a:spLocks noGrp="1"/>
          </p:cNvSpPr>
          <p:nvPr>
            <p:ph type="pic" sz="quarter" idx="15"/>
          </p:nvPr>
        </p:nvSpPr>
        <p:spPr>
          <a:xfrm>
            <a:off x="7615452" y="3166281"/>
            <a:ext cx="3848668" cy="2925786"/>
          </a:xfrm>
        </p:spPr>
        <p:txBody>
          <a:bodyPr/>
          <a:lstStyle/>
          <a:p>
            <a:endParaRPr lang="nl-NL"/>
          </a:p>
        </p:txBody>
      </p:sp>
      <p:sp>
        <p:nvSpPr>
          <p:cNvPr id="8" name="Titel 1">
            <a:extLst>
              <a:ext uri="{FF2B5EF4-FFF2-40B4-BE49-F238E27FC236}">
                <a16:creationId xmlns:a16="http://schemas.microsoft.com/office/drawing/2014/main" id="{BB1235EC-A615-0060-E37C-270414BD4FF6}"/>
              </a:ext>
            </a:extLst>
          </p:cNvPr>
          <p:cNvSpPr>
            <a:spLocks noGrp="1"/>
          </p:cNvSpPr>
          <p:nvPr>
            <p:ph type="title"/>
          </p:nvPr>
        </p:nvSpPr>
        <p:spPr>
          <a:xfrm>
            <a:off x="1012592" y="365125"/>
            <a:ext cx="4507928" cy="1325563"/>
          </a:xfrm>
        </p:spPr>
        <p:txBody>
          <a:bodyPr/>
          <a:lstStyle>
            <a:lvl1pPr>
              <a:defRPr b="0" i="0">
                <a:latin typeface="Merriweather" pitchFamily="2" charset="77"/>
              </a:defRPr>
            </a:lvl1pPr>
          </a:lstStyle>
          <a:p>
            <a:endParaRPr lang="nl-NL" dirty="0"/>
          </a:p>
        </p:txBody>
      </p:sp>
      <p:sp>
        <p:nvSpPr>
          <p:cNvPr id="9" name="Tijdelijke aanduiding voor inhoud 2">
            <a:extLst>
              <a:ext uri="{FF2B5EF4-FFF2-40B4-BE49-F238E27FC236}">
                <a16:creationId xmlns:a16="http://schemas.microsoft.com/office/drawing/2014/main" id="{A3630B0C-D7B5-B04F-3CAD-05E82470B236}"/>
              </a:ext>
            </a:extLst>
          </p:cNvPr>
          <p:cNvSpPr>
            <a:spLocks noGrp="1"/>
          </p:cNvSpPr>
          <p:nvPr>
            <p:ph idx="1"/>
          </p:nvPr>
        </p:nvSpPr>
        <p:spPr>
          <a:xfrm>
            <a:off x="1012592" y="1825625"/>
            <a:ext cx="4507928" cy="4351338"/>
          </a:xfrm>
        </p:spPr>
        <p:txBody>
          <a:bodyPr/>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endParaRPr lang="nl-NL" dirty="0"/>
          </a:p>
        </p:txBody>
      </p:sp>
    </p:spTree>
    <p:extLst>
      <p:ext uri="{BB962C8B-B14F-4D97-AF65-F5344CB8AC3E}">
        <p14:creationId xmlns:p14="http://schemas.microsoft.com/office/powerpoint/2010/main" val="2098240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olgpagina - 12">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0">
            <a:extLst>
              <a:ext uri="{FF2B5EF4-FFF2-40B4-BE49-F238E27FC236}">
                <a16:creationId xmlns:a16="http://schemas.microsoft.com/office/drawing/2014/main" id="{857F7FE0-63AB-A854-BA9D-0116B5563461}"/>
              </a:ext>
            </a:extLst>
          </p:cNvPr>
          <p:cNvSpPr>
            <a:spLocks noGrp="1"/>
          </p:cNvSpPr>
          <p:nvPr>
            <p:ph type="pic" sz="quarter" idx="13"/>
          </p:nvPr>
        </p:nvSpPr>
        <p:spPr>
          <a:xfrm>
            <a:off x="6346209" y="0"/>
            <a:ext cx="5845791" cy="3429000"/>
          </a:xfrm>
        </p:spPr>
        <p:txBody>
          <a:bodyPr/>
          <a:lstStyle/>
          <a:p>
            <a:endParaRPr lang="nl-NL"/>
          </a:p>
        </p:txBody>
      </p:sp>
      <p:sp>
        <p:nvSpPr>
          <p:cNvPr id="7" name="Tijdelijke aanduiding voor afbeelding 10">
            <a:extLst>
              <a:ext uri="{FF2B5EF4-FFF2-40B4-BE49-F238E27FC236}">
                <a16:creationId xmlns:a16="http://schemas.microsoft.com/office/drawing/2014/main" id="{9211A429-036F-1729-8B5F-287CCD504E30}"/>
              </a:ext>
            </a:extLst>
          </p:cNvPr>
          <p:cNvSpPr>
            <a:spLocks noGrp="1"/>
          </p:cNvSpPr>
          <p:nvPr>
            <p:ph type="pic" sz="quarter" idx="14"/>
          </p:nvPr>
        </p:nvSpPr>
        <p:spPr>
          <a:xfrm>
            <a:off x="6346209" y="3429000"/>
            <a:ext cx="2927445" cy="3429000"/>
          </a:xfrm>
        </p:spPr>
        <p:txBody>
          <a:bodyPr/>
          <a:lstStyle/>
          <a:p>
            <a:endParaRPr lang="nl-NL"/>
          </a:p>
        </p:txBody>
      </p:sp>
      <p:sp>
        <p:nvSpPr>
          <p:cNvPr id="2" name="Tijdelijke aanduiding voor afbeelding 10">
            <a:extLst>
              <a:ext uri="{FF2B5EF4-FFF2-40B4-BE49-F238E27FC236}">
                <a16:creationId xmlns:a16="http://schemas.microsoft.com/office/drawing/2014/main" id="{F7BDAB06-3E9E-DFCF-FC9C-F8ED06360074}"/>
              </a:ext>
            </a:extLst>
          </p:cNvPr>
          <p:cNvSpPr>
            <a:spLocks noGrp="1"/>
          </p:cNvSpPr>
          <p:nvPr>
            <p:ph type="pic" sz="quarter" idx="15"/>
          </p:nvPr>
        </p:nvSpPr>
        <p:spPr>
          <a:xfrm>
            <a:off x="9280477" y="3429000"/>
            <a:ext cx="2927445" cy="3429000"/>
          </a:xfrm>
        </p:spPr>
        <p:txBody>
          <a:bodyPr/>
          <a:lstStyle/>
          <a:p>
            <a:endParaRPr lang="nl-NL"/>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8" name="Titel 1">
            <a:extLst>
              <a:ext uri="{FF2B5EF4-FFF2-40B4-BE49-F238E27FC236}">
                <a16:creationId xmlns:a16="http://schemas.microsoft.com/office/drawing/2014/main" id="{BB1235EC-A615-0060-E37C-270414BD4FF6}"/>
              </a:ext>
            </a:extLst>
          </p:cNvPr>
          <p:cNvSpPr>
            <a:spLocks noGrp="1"/>
          </p:cNvSpPr>
          <p:nvPr>
            <p:ph type="title"/>
          </p:nvPr>
        </p:nvSpPr>
        <p:spPr>
          <a:xfrm>
            <a:off x="1012592" y="365125"/>
            <a:ext cx="5083408" cy="1325563"/>
          </a:xfrm>
        </p:spPr>
        <p:txBody>
          <a:bodyPr/>
          <a:lstStyle>
            <a:lvl1pPr>
              <a:defRPr b="0" i="0">
                <a:latin typeface="Merriweather" pitchFamily="2" charset="77"/>
              </a:defRPr>
            </a:lvl1pPr>
          </a:lstStyle>
          <a:p>
            <a:r>
              <a:rPr lang="nl-NL" dirty="0"/>
              <a:t>Klik om stijl te bewerken</a:t>
            </a:r>
          </a:p>
        </p:txBody>
      </p:sp>
      <p:sp>
        <p:nvSpPr>
          <p:cNvPr id="9" name="Tijdelijke aanduiding voor inhoud 2">
            <a:extLst>
              <a:ext uri="{FF2B5EF4-FFF2-40B4-BE49-F238E27FC236}">
                <a16:creationId xmlns:a16="http://schemas.microsoft.com/office/drawing/2014/main" id="{A3630B0C-D7B5-B04F-3CAD-05E82470B236}"/>
              </a:ext>
            </a:extLst>
          </p:cNvPr>
          <p:cNvSpPr>
            <a:spLocks noGrp="1"/>
          </p:cNvSpPr>
          <p:nvPr>
            <p:ph idx="1"/>
          </p:nvPr>
        </p:nvSpPr>
        <p:spPr>
          <a:xfrm>
            <a:off x="1012591" y="1825625"/>
            <a:ext cx="5083409" cy="4351338"/>
          </a:xfrm>
        </p:spPr>
        <p:txBody>
          <a:bodyPr/>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4075067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olgpagina - 13">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0">
            <a:extLst>
              <a:ext uri="{FF2B5EF4-FFF2-40B4-BE49-F238E27FC236}">
                <a16:creationId xmlns:a16="http://schemas.microsoft.com/office/drawing/2014/main" id="{857F7FE0-63AB-A854-BA9D-0116B5563461}"/>
              </a:ext>
            </a:extLst>
          </p:cNvPr>
          <p:cNvSpPr>
            <a:spLocks noGrp="1"/>
          </p:cNvSpPr>
          <p:nvPr>
            <p:ph type="pic" sz="quarter" idx="13"/>
          </p:nvPr>
        </p:nvSpPr>
        <p:spPr>
          <a:xfrm>
            <a:off x="5498909" y="0"/>
            <a:ext cx="6693091" cy="3429000"/>
          </a:xfrm>
        </p:spPr>
        <p:txBody>
          <a:bodyPr/>
          <a:lstStyle/>
          <a:p>
            <a:endParaRPr lang="nl-NL"/>
          </a:p>
        </p:txBody>
      </p:sp>
      <p:sp>
        <p:nvSpPr>
          <p:cNvPr id="7" name="Tijdelijke aanduiding voor afbeelding 10">
            <a:extLst>
              <a:ext uri="{FF2B5EF4-FFF2-40B4-BE49-F238E27FC236}">
                <a16:creationId xmlns:a16="http://schemas.microsoft.com/office/drawing/2014/main" id="{9211A429-036F-1729-8B5F-287CCD504E30}"/>
              </a:ext>
            </a:extLst>
          </p:cNvPr>
          <p:cNvSpPr>
            <a:spLocks noGrp="1"/>
          </p:cNvSpPr>
          <p:nvPr>
            <p:ph type="pic" sz="quarter" idx="14"/>
          </p:nvPr>
        </p:nvSpPr>
        <p:spPr>
          <a:xfrm>
            <a:off x="5498909" y="3428999"/>
            <a:ext cx="3303897" cy="3429000"/>
          </a:xfrm>
        </p:spPr>
        <p:txBody>
          <a:bodyPr/>
          <a:lstStyle/>
          <a:p>
            <a:endParaRPr lang="nl-NL"/>
          </a:p>
        </p:txBody>
      </p:sp>
      <p:sp>
        <p:nvSpPr>
          <p:cNvPr id="2" name="Tijdelijke aanduiding voor afbeelding 10">
            <a:extLst>
              <a:ext uri="{FF2B5EF4-FFF2-40B4-BE49-F238E27FC236}">
                <a16:creationId xmlns:a16="http://schemas.microsoft.com/office/drawing/2014/main" id="{F7BDAB06-3E9E-DFCF-FC9C-F8ED06360074}"/>
              </a:ext>
            </a:extLst>
          </p:cNvPr>
          <p:cNvSpPr>
            <a:spLocks noGrp="1"/>
          </p:cNvSpPr>
          <p:nvPr>
            <p:ph type="pic" sz="quarter" idx="15"/>
          </p:nvPr>
        </p:nvSpPr>
        <p:spPr>
          <a:xfrm>
            <a:off x="8802807" y="3429000"/>
            <a:ext cx="3405116" cy="3429000"/>
          </a:xfrm>
        </p:spPr>
        <p:txBody>
          <a:bodyPr/>
          <a:lstStyle/>
          <a:p>
            <a:endParaRPr lang="nl-NL"/>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3" name="Tijdelijke aanduiding voor afbeelding 10">
            <a:extLst>
              <a:ext uri="{FF2B5EF4-FFF2-40B4-BE49-F238E27FC236}">
                <a16:creationId xmlns:a16="http://schemas.microsoft.com/office/drawing/2014/main" id="{1C5BF80F-4465-4B14-06B3-D47249486DA3}"/>
              </a:ext>
            </a:extLst>
          </p:cNvPr>
          <p:cNvSpPr>
            <a:spLocks noGrp="1"/>
          </p:cNvSpPr>
          <p:nvPr>
            <p:ph type="pic" sz="quarter" idx="16"/>
          </p:nvPr>
        </p:nvSpPr>
        <p:spPr>
          <a:xfrm>
            <a:off x="1" y="0"/>
            <a:ext cx="5492085" cy="6857999"/>
          </a:xfrm>
        </p:spPr>
        <p:txBody>
          <a:bodyPr/>
          <a:lstStyle/>
          <a:p>
            <a:endParaRPr lang="nl-NL"/>
          </a:p>
        </p:txBody>
      </p:sp>
      <p:sp>
        <p:nvSpPr>
          <p:cNvPr id="8" name="Titel 1">
            <a:extLst>
              <a:ext uri="{FF2B5EF4-FFF2-40B4-BE49-F238E27FC236}">
                <a16:creationId xmlns:a16="http://schemas.microsoft.com/office/drawing/2014/main" id="{BB1235EC-A615-0060-E37C-270414BD4FF6}"/>
              </a:ext>
            </a:extLst>
          </p:cNvPr>
          <p:cNvSpPr>
            <a:spLocks noGrp="1"/>
          </p:cNvSpPr>
          <p:nvPr>
            <p:ph type="title"/>
          </p:nvPr>
        </p:nvSpPr>
        <p:spPr>
          <a:xfrm>
            <a:off x="589512" y="4455994"/>
            <a:ext cx="4316858" cy="1840813"/>
          </a:xfrm>
          <a:solidFill>
            <a:srgbClr val="001158"/>
          </a:solidFill>
        </p:spPr>
        <p:txBody>
          <a:bodyPr lIns="324000"/>
          <a:lstStyle>
            <a:lvl1pPr>
              <a:defRPr b="0" i="0">
                <a:solidFill>
                  <a:schemeClr val="bg1"/>
                </a:solidFill>
                <a:latin typeface="Merriweather" pitchFamily="2" charset="77"/>
              </a:defRPr>
            </a:lvl1pPr>
          </a:lstStyle>
          <a:p>
            <a:r>
              <a:rPr lang="nl-NL" dirty="0"/>
              <a:t>Klik om stijl te bewerken</a:t>
            </a:r>
          </a:p>
        </p:txBody>
      </p:sp>
    </p:spTree>
    <p:extLst>
      <p:ext uri="{BB962C8B-B14F-4D97-AF65-F5344CB8AC3E}">
        <p14:creationId xmlns:p14="http://schemas.microsoft.com/office/powerpoint/2010/main" val="1682755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olgpagina - 14">
    <p:bg>
      <p:bgPr>
        <a:solidFill>
          <a:schemeClr val="bg1"/>
        </a:solidFill>
        <a:effectLst/>
      </p:bgPr>
    </p:bg>
    <p:spTree>
      <p:nvGrpSpPr>
        <p:cNvPr id="1" name=""/>
        <p:cNvGrpSpPr/>
        <p:nvPr/>
      </p:nvGrpSpPr>
      <p:grpSpPr>
        <a:xfrm>
          <a:off x="0" y="0"/>
          <a:ext cx="0" cy="0"/>
          <a:chOff x="0" y="0"/>
          <a:chExt cx="0" cy="0"/>
        </a:xfrm>
      </p:grpSpPr>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3" name="Tijdelijke aanduiding voor afbeelding 10">
            <a:extLst>
              <a:ext uri="{FF2B5EF4-FFF2-40B4-BE49-F238E27FC236}">
                <a16:creationId xmlns:a16="http://schemas.microsoft.com/office/drawing/2014/main" id="{1C5BF80F-4465-4B14-06B3-D47249486DA3}"/>
              </a:ext>
            </a:extLst>
          </p:cNvPr>
          <p:cNvSpPr>
            <a:spLocks noGrp="1"/>
          </p:cNvSpPr>
          <p:nvPr>
            <p:ph type="pic" sz="quarter" idx="16"/>
          </p:nvPr>
        </p:nvSpPr>
        <p:spPr>
          <a:xfrm>
            <a:off x="1" y="0"/>
            <a:ext cx="12191999" cy="6857999"/>
          </a:xfrm>
        </p:spPr>
        <p:txBody>
          <a:bodyPr/>
          <a:lstStyle/>
          <a:p>
            <a:endParaRPr lang="nl-NL" dirty="0"/>
          </a:p>
        </p:txBody>
      </p:sp>
      <p:sp>
        <p:nvSpPr>
          <p:cNvPr id="8" name="Titel 1">
            <a:extLst>
              <a:ext uri="{FF2B5EF4-FFF2-40B4-BE49-F238E27FC236}">
                <a16:creationId xmlns:a16="http://schemas.microsoft.com/office/drawing/2014/main" id="{BB1235EC-A615-0060-E37C-270414BD4FF6}"/>
              </a:ext>
            </a:extLst>
          </p:cNvPr>
          <p:cNvSpPr>
            <a:spLocks noGrp="1"/>
          </p:cNvSpPr>
          <p:nvPr>
            <p:ph type="title"/>
          </p:nvPr>
        </p:nvSpPr>
        <p:spPr>
          <a:xfrm>
            <a:off x="589512" y="4455994"/>
            <a:ext cx="4316858" cy="1840813"/>
          </a:xfrm>
          <a:solidFill>
            <a:srgbClr val="001158"/>
          </a:solidFill>
        </p:spPr>
        <p:txBody>
          <a:bodyPr lIns="324000"/>
          <a:lstStyle>
            <a:lvl1pPr>
              <a:defRPr b="0" i="0">
                <a:solidFill>
                  <a:schemeClr val="bg1"/>
                </a:solidFill>
                <a:latin typeface="Merriweather" pitchFamily="2" charset="77"/>
              </a:defRPr>
            </a:lvl1pPr>
          </a:lstStyle>
          <a:p>
            <a:r>
              <a:rPr lang="nl-NL" dirty="0"/>
              <a:t>Klik om stijl te bewerken</a:t>
            </a:r>
          </a:p>
        </p:txBody>
      </p:sp>
    </p:spTree>
    <p:extLst>
      <p:ext uri="{BB962C8B-B14F-4D97-AF65-F5344CB8AC3E}">
        <p14:creationId xmlns:p14="http://schemas.microsoft.com/office/powerpoint/2010/main" val="3810616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oelenboek">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62088-BBD5-6AB5-760D-3688AF2836D1}"/>
              </a:ext>
            </a:extLst>
          </p:cNvPr>
          <p:cNvSpPr>
            <a:spLocks noGrp="1"/>
          </p:cNvSpPr>
          <p:nvPr>
            <p:ph type="title"/>
          </p:nvPr>
        </p:nvSpPr>
        <p:spPr>
          <a:xfrm>
            <a:off x="1012592" y="365125"/>
            <a:ext cx="10341208" cy="1325563"/>
          </a:xfrm>
        </p:spPr>
        <p:txBody>
          <a:bodyPr/>
          <a:lstStyle>
            <a:lvl1pPr>
              <a:defRPr b="0" i="0">
                <a:latin typeface="Merriweather" pitchFamily="2" charset="77"/>
              </a:defRPr>
            </a:lvl1pPr>
          </a:lstStyle>
          <a:p>
            <a:endParaRPr lang="nl-NL" dirty="0"/>
          </a:p>
        </p:txBody>
      </p:sp>
      <p:sp>
        <p:nvSpPr>
          <p:cNvPr id="3" name="Tijdelijke aanduiding voor inhoud 2">
            <a:extLst>
              <a:ext uri="{FF2B5EF4-FFF2-40B4-BE49-F238E27FC236}">
                <a16:creationId xmlns:a16="http://schemas.microsoft.com/office/drawing/2014/main" id="{AD17FC0D-7DB9-6A85-CC26-55CB498D788E}"/>
              </a:ext>
            </a:extLst>
          </p:cNvPr>
          <p:cNvSpPr>
            <a:spLocks noGrp="1"/>
          </p:cNvSpPr>
          <p:nvPr>
            <p:ph idx="1"/>
          </p:nvPr>
        </p:nvSpPr>
        <p:spPr>
          <a:xfrm>
            <a:off x="1012591" y="1825625"/>
            <a:ext cx="10341209" cy="1013109"/>
          </a:xfrm>
        </p:spPr>
        <p:txBody>
          <a:bodyPr/>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endParaRPr lang="nl-NL"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9" name="Tijdelijke aanduiding voor afbeelding 8">
            <a:extLst>
              <a:ext uri="{FF2B5EF4-FFF2-40B4-BE49-F238E27FC236}">
                <a16:creationId xmlns:a16="http://schemas.microsoft.com/office/drawing/2014/main" id="{F6AE0A73-380C-1B8D-3CEF-D6613C869C39}"/>
              </a:ext>
            </a:extLst>
          </p:cNvPr>
          <p:cNvSpPr>
            <a:spLocks noGrp="1"/>
          </p:cNvSpPr>
          <p:nvPr>
            <p:ph type="pic" sz="quarter" idx="13"/>
          </p:nvPr>
        </p:nvSpPr>
        <p:spPr>
          <a:xfrm>
            <a:off x="1012825" y="3049588"/>
            <a:ext cx="1812262" cy="2191152"/>
          </a:xfrm>
        </p:spPr>
        <p:txBody>
          <a:bodyPr/>
          <a:lstStyle>
            <a:lvl1pPr>
              <a:defRPr sz="800"/>
            </a:lvl1pPr>
          </a:lstStyle>
          <a:p>
            <a:endParaRPr lang="nl-NL" dirty="0"/>
          </a:p>
        </p:txBody>
      </p:sp>
      <p:sp>
        <p:nvSpPr>
          <p:cNvPr id="10" name="Tijdelijke aanduiding voor inhoud 2">
            <a:extLst>
              <a:ext uri="{FF2B5EF4-FFF2-40B4-BE49-F238E27FC236}">
                <a16:creationId xmlns:a16="http://schemas.microsoft.com/office/drawing/2014/main" id="{7E32EF97-8820-5985-CB92-7052FF65B82A}"/>
              </a:ext>
            </a:extLst>
          </p:cNvPr>
          <p:cNvSpPr>
            <a:spLocks noGrp="1"/>
          </p:cNvSpPr>
          <p:nvPr>
            <p:ph idx="14"/>
          </p:nvPr>
        </p:nvSpPr>
        <p:spPr>
          <a:xfrm>
            <a:off x="1012592" y="5394515"/>
            <a:ext cx="1812262" cy="1013109"/>
          </a:xfrm>
        </p:spPr>
        <p:txBody>
          <a:bodyPr/>
          <a:lstStyle>
            <a:lvl1pPr marL="0" indent="0">
              <a:buNone/>
              <a:defRPr sz="900" b="0" i="0">
                <a:latin typeface="Merriweather" pitchFamily="2" charset="77"/>
              </a:defRPr>
            </a:lvl1pPr>
            <a:lvl2pPr marL="457200" indent="0">
              <a:buNone/>
              <a:defRPr sz="800" b="0" i="0">
                <a:latin typeface="Merriweather" pitchFamily="2" charset="77"/>
              </a:defRPr>
            </a:lvl2pPr>
            <a:lvl3pPr marL="914400" indent="0">
              <a:buNone/>
              <a:defRPr sz="700" b="0" i="0">
                <a:latin typeface="Merriweather" pitchFamily="2" charset="77"/>
              </a:defRPr>
            </a:lvl3pPr>
            <a:lvl4pPr marL="1371600" indent="0">
              <a:buNone/>
              <a:defRPr sz="600" b="0" i="0">
                <a:latin typeface="Merriweather" pitchFamily="2" charset="77"/>
              </a:defRPr>
            </a:lvl4pPr>
            <a:lvl5pPr marL="1828800" indent="0">
              <a:buNone/>
              <a:defRPr sz="600" b="0" i="0">
                <a:latin typeface="Merriweather" pitchFamily="2" charset="77"/>
              </a:defRPr>
            </a:lvl5pPr>
          </a:lstStyle>
          <a:p>
            <a:pPr lvl="0"/>
            <a:endParaRPr lang="nl-NL" dirty="0"/>
          </a:p>
        </p:txBody>
      </p:sp>
      <p:sp>
        <p:nvSpPr>
          <p:cNvPr id="11" name="Tijdelijke aanduiding voor afbeelding 8">
            <a:extLst>
              <a:ext uri="{FF2B5EF4-FFF2-40B4-BE49-F238E27FC236}">
                <a16:creationId xmlns:a16="http://schemas.microsoft.com/office/drawing/2014/main" id="{8EB5FB60-14D3-EFF5-4C47-19FD919C37B9}"/>
              </a:ext>
            </a:extLst>
          </p:cNvPr>
          <p:cNvSpPr>
            <a:spLocks noGrp="1"/>
          </p:cNvSpPr>
          <p:nvPr>
            <p:ph type="pic" sz="quarter" idx="15"/>
          </p:nvPr>
        </p:nvSpPr>
        <p:spPr>
          <a:xfrm>
            <a:off x="3162350" y="3049588"/>
            <a:ext cx="1812262" cy="2191152"/>
          </a:xfrm>
        </p:spPr>
        <p:txBody>
          <a:bodyPr/>
          <a:lstStyle>
            <a:lvl1pPr>
              <a:defRPr sz="800"/>
            </a:lvl1pPr>
          </a:lstStyle>
          <a:p>
            <a:endParaRPr lang="nl-NL" dirty="0"/>
          </a:p>
        </p:txBody>
      </p:sp>
      <p:sp>
        <p:nvSpPr>
          <p:cNvPr id="12" name="Tijdelijke aanduiding voor inhoud 2">
            <a:extLst>
              <a:ext uri="{FF2B5EF4-FFF2-40B4-BE49-F238E27FC236}">
                <a16:creationId xmlns:a16="http://schemas.microsoft.com/office/drawing/2014/main" id="{881D2310-90DF-7BB1-D578-CFEF0F5C8EC0}"/>
              </a:ext>
            </a:extLst>
          </p:cNvPr>
          <p:cNvSpPr>
            <a:spLocks noGrp="1"/>
          </p:cNvSpPr>
          <p:nvPr>
            <p:ph idx="16"/>
          </p:nvPr>
        </p:nvSpPr>
        <p:spPr>
          <a:xfrm>
            <a:off x="3162117" y="5394515"/>
            <a:ext cx="1812262" cy="1013109"/>
          </a:xfrm>
        </p:spPr>
        <p:txBody>
          <a:bodyPr/>
          <a:lstStyle>
            <a:lvl1pPr marL="0" indent="0">
              <a:buNone/>
              <a:defRPr sz="900" b="0" i="0">
                <a:latin typeface="Merriweather" pitchFamily="2" charset="77"/>
              </a:defRPr>
            </a:lvl1pPr>
            <a:lvl2pPr marL="457200" indent="0">
              <a:buNone/>
              <a:defRPr sz="800" b="0" i="0">
                <a:latin typeface="Merriweather" pitchFamily="2" charset="77"/>
              </a:defRPr>
            </a:lvl2pPr>
            <a:lvl3pPr marL="914400" indent="0">
              <a:buNone/>
              <a:defRPr sz="700" b="0" i="0">
                <a:latin typeface="Merriweather" pitchFamily="2" charset="77"/>
              </a:defRPr>
            </a:lvl3pPr>
            <a:lvl4pPr marL="1371600" indent="0">
              <a:buNone/>
              <a:defRPr sz="600" b="0" i="0">
                <a:latin typeface="Merriweather" pitchFamily="2" charset="77"/>
              </a:defRPr>
            </a:lvl4pPr>
            <a:lvl5pPr marL="1828800" indent="0">
              <a:buNone/>
              <a:defRPr sz="600" b="0" i="0">
                <a:latin typeface="Merriweather" pitchFamily="2" charset="77"/>
              </a:defRPr>
            </a:lvl5pPr>
          </a:lstStyle>
          <a:p>
            <a:pPr lvl="0"/>
            <a:endParaRPr lang="nl-NL" dirty="0"/>
          </a:p>
        </p:txBody>
      </p:sp>
      <p:sp>
        <p:nvSpPr>
          <p:cNvPr id="13" name="Tijdelijke aanduiding voor afbeelding 8">
            <a:extLst>
              <a:ext uri="{FF2B5EF4-FFF2-40B4-BE49-F238E27FC236}">
                <a16:creationId xmlns:a16="http://schemas.microsoft.com/office/drawing/2014/main" id="{61D2B422-3E4E-776F-FFE9-45F0FB00024D}"/>
              </a:ext>
            </a:extLst>
          </p:cNvPr>
          <p:cNvSpPr>
            <a:spLocks noGrp="1"/>
          </p:cNvSpPr>
          <p:nvPr>
            <p:ph type="pic" sz="quarter" idx="17"/>
          </p:nvPr>
        </p:nvSpPr>
        <p:spPr>
          <a:xfrm>
            <a:off x="5305049" y="3049588"/>
            <a:ext cx="1812262" cy="2191152"/>
          </a:xfrm>
        </p:spPr>
        <p:txBody>
          <a:bodyPr/>
          <a:lstStyle>
            <a:lvl1pPr>
              <a:defRPr sz="800"/>
            </a:lvl1pPr>
          </a:lstStyle>
          <a:p>
            <a:endParaRPr lang="nl-NL" dirty="0"/>
          </a:p>
        </p:txBody>
      </p:sp>
      <p:sp>
        <p:nvSpPr>
          <p:cNvPr id="14" name="Tijdelijke aanduiding voor inhoud 2">
            <a:extLst>
              <a:ext uri="{FF2B5EF4-FFF2-40B4-BE49-F238E27FC236}">
                <a16:creationId xmlns:a16="http://schemas.microsoft.com/office/drawing/2014/main" id="{6AA74CF0-F98A-3CEB-EC1B-954CE770C4E2}"/>
              </a:ext>
            </a:extLst>
          </p:cNvPr>
          <p:cNvSpPr>
            <a:spLocks noGrp="1"/>
          </p:cNvSpPr>
          <p:nvPr>
            <p:ph idx="18"/>
          </p:nvPr>
        </p:nvSpPr>
        <p:spPr>
          <a:xfrm>
            <a:off x="5304816" y="5394515"/>
            <a:ext cx="1812262" cy="1013109"/>
          </a:xfrm>
        </p:spPr>
        <p:txBody>
          <a:bodyPr/>
          <a:lstStyle>
            <a:lvl1pPr marL="0" indent="0">
              <a:buNone/>
              <a:defRPr sz="900" b="0" i="0">
                <a:latin typeface="Merriweather" pitchFamily="2" charset="77"/>
              </a:defRPr>
            </a:lvl1pPr>
            <a:lvl2pPr marL="457200" indent="0">
              <a:buNone/>
              <a:defRPr sz="800" b="0" i="0">
                <a:latin typeface="Merriweather" pitchFamily="2" charset="77"/>
              </a:defRPr>
            </a:lvl2pPr>
            <a:lvl3pPr marL="914400" indent="0">
              <a:buNone/>
              <a:defRPr sz="700" b="0" i="0">
                <a:latin typeface="Merriweather" pitchFamily="2" charset="77"/>
              </a:defRPr>
            </a:lvl3pPr>
            <a:lvl4pPr marL="1371600" indent="0">
              <a:buNone/>
              <a:defRPr sz="600" b="0" i="0">
                <a:latin typeface="Merriweather" pitchFamily="2" charset="77"/>
              </a:defRPr>
            </a:lvl4pPr>
            <a:lvl5pPr marL="1828800" indent="0">
              <a:buNone/>
              <a:defRPr sz="600" b="0" i="0">
                <a:latin typeface="Merriweather" pitchFamily="2" charset="77"/>
              </a:defRPr>
            </a:lvl5pPr>
          </a:lstStyle>
          <a:p>
            <a:pPr lvl="0"/>
            <a:endParaRPr lang="nl-NL" dirty="0"/>
          </a:p>
        </p:txBody>
      </p:sp>
      <p:sp>
        <p:nvSpPr>
          <p:cNvPr id="15" name="Tijdelijke aanduiding voor afbeelding 8">
            <a:extLst>
              <a:ext uri="{FF2B5EF4-FFF2-40B4-BE49-F238E27FC236}">
                <a16:creationId xmlns:a16="http://schemas.microsoft.com/office/drawing/2014/main" id="{4601F334-92E3-372C-6493-E67C385F4E6F}"/>
              </a:ext>
            </a:extLst>
          </p:cNvPr>
          <p:cNvSpPr>
            <a:spLocks noGrp="1"/>
          </p:cNvSpPr>
          <p:nvPr>
            <p:ph type="pic" sz="quarter" idx="19"/>
          </p:nvPr>
        </p:nvSpPr>
        <p:spPr>
          <a:xfrm>
            <a:off x="7427273" y="3049588"/>
            <a:ext cx="1812262" cy="2191152"/>
          </a:xfrm>
        </p:spPr>
        <p:txBody>
          <a:bodyPr/>
          <a:lstStyle>
            <a:lvl1pPr>
              <a:defRPr sz="800"/>
            </a:lvl1pPr>
          </a:lstStyle>
          <a:p>
            <a:endParaRPr lang="nl-NL" dirty="0"/>
          </a:p>
        </p:txBody>
      </p:sp>
      <p:sp>
        <p:nvSpPr>
          <p:cNvPr id="16" name="Tijdelijke aanduiding voor inhoud 2">
            <a:extLst>
              <a:ext uri="{FF2B5EF4-FFF2-40B4-BE49-F238E27FC236}">
                <a16:creationId xmlns:a16="http://schemas.microsoft.com/office/drawing/2014/main" id="{18EADB28-CB7E-9CBE-DBCE-6BD7871B3619}"/>
              </a:ext>
            </a:extLst>
          </p:cNvPr>
          <p:cNvSpPr>
            <a:spLocks noGrp="1"/>
          </p:cNvSpPr>
          <p:nvPr>
            <p:ph idx="20"/>
          </p:nvPr>
        </p:nvSpPr>
        <p:spPr>
          <a:xfrm>
            <a:off x="7427040" y="5394515"/>
            <a:ext cx="1812262" cy="1013109"/>
          </a:xfrm>
        </p:spPr>
        <p:txBody>
          <a:bodyPr/>
          <a:lstStyle>
            <a:lvl1pPr marL="0" indent="0">
              <a:buNone/>
              <a:defRPr sz="900" b="0" i="0">
                <a:latin typeface="Merriweather" pitchFamily="2" charset="77"/>
              </a:defRPr>
            </a:lvl1pPr>
            <a:lvl2pPr marL="457200" indent="0">
              <a:buNone/>
              <a:defRPr sz="800" b="0" i="0">
                <a:latin typeface="Merriweather" pitchFamily="2" charset="77"/>
              </a:defRPr>
            </a:lvl2pPr>
            <a:lvl3pPr marL="914400" indent="0">
              <a:buNone/>
              <a:defRPr sz="700" b="0" i="0">
                <a:latin typeface="Merriweather" pitchFamily="2" charset="77"/>
              </a:defRPr>
            </a:lvl3pPr>
            <a:lvl4pPr marL="1371600" indent="0">
              <a:buNone/>
              <a:defRPr sz="600" b="0" i="0">
                <a:latin typeface="Merriweather" pitchFamily="2" charset="77"/>
              </a:defRPr>
            </a:lvl4pPr>
            <a:lvl5pPr marL="1828800" indent="0">
              <a:buNone/>
              <a:defRPr sz="600" b="0" i="0">
                <a:latin typeface="Merriweather" pitchFamily="2" charset="77"/>
              </a:defRPr>
            </a:lvl5pPr>
          </a:lstStyle>
          <a:p>
            <a:pPr lvl="0"/>
            <a:endParaRPr lang="nl-NL" dirty="0"/>
          </a:p>
        </p:txBody>
      </p:sp>
      <p:sp>
        <p:nvSpPr>
          <p:cNvPr id="17" name="Tijdelijke aanduiding voor afbeelding 8">
            <a:extLst>
              <a:ext uri="{FF2B5EF4-FFF2-40B4-BE49-F238E27FC236}">
                <a16:creationId xmlns:a16="http://schemas.microsoft.com/office/drawing/2014/main" id="{F91E3DBE-14E8-E017-7A1C-85F43E815684}"/>
              </a:ext>
            </a:extLst>
          </p:cNvPr>
          <p:cNvSpPr>
            <a:spLocks noGrp="1"/>
          </p:cNvSpPr>
          <p:nvPr>
            <p:ph type="pic" sz="quarter" idx="21"/>
          </p:nvPr>
        </p:nvSpPr>
        <p:spPr>
          <a:xfrm>
            <a:off x="9549500" y="3049588"/>
            <a:ext cx="1812262" cy="2191152"/>
          </a:xfrm>
        </p:spPr>
        <p:txBody>
          <a:bodyPr/>
          <a:lstStyle>
            <a:lvl1pPr>
              <a:defRPr sz="800"/>
            </a:lvl1pPr>
          </a:lstStyle>
          <a:p>
            <a:endParaRPr lang="nl-NL" dirty="0"/>
          </a:p>
        </p:txBody>
      </p:sp>
      <p:sp>
        <p:nvSpPr>
          <p:cNvPr id="18" name="Tijdelijke aanduiding voor inhoud 2">
            <a:extLst>
              <a:ext uri="{FF2B5EF4-FFF2-40B4-BE49-F238E27FC236}">
                <a16:creationId xmlns:a16="http://schemas.microsoft.com/office/drawing/2014/main" id="{D2DA80AA-27FF-7EE7-681A-FFDE35B52313}"/>
              </a:ext>
            </a:extLst>
          </p:cNvPr>
          <p:cNvSpPr>
            <a:spLocks noGrp="1"/>
          </p:cNvSpPr>
          <p:nvPr>
            <p:ph idx="22"/>
          </p:nvPr>
        </p:nvSpPr>
        <p:spPr>
          <a:xfrm>
            <a:off x="9549267" y="5394515"/>
            <a:ext cx="1812262" cy="1013109"/>
          </a:xfrm>
        </p:spPr>
        <p:txBody>
          <a:bodyPr/>
          <a:lstStyle>
            <a:lvl1pPr marL="0" indent="0">
              <a:buNone/>
              <a:defRPr sz="900" b="0" i="0">
                <a:latin typeface="Merriweather" pitchFamily="2" charset="77"/>
              </a:defRPr>
            </a:lvl1pPr>
            <a:lvl2pPr marL="457200" indent="0">
              <a:buNone/>
              <a:defRPr sz="800" b="0" i="0">
                <a:latin typeface="Merriweather" pitchFamily="2" charset="77"/>
              </a:defRPr>
            </a:lvl2pPr>
            <a:lvl3pPr marL="914400" indent="0">
              <a:buNone/>
              <a:defRPr sz="700" b="0" i="0">
                <a:latin typeface="Merriweather" pitchFamily="2" charset="77"/>
              </a:defRPr>
            </a:lvl3pPr>
            <a:lvl4pPr marL="1371600" indent="0">
              <a:buNone/>
              <a:defRPr sz="600" b="0" i="0">
                <a:latin typeface="Merriweather" pitchFamily="2" charset="77"/>
              </a:defRPr>
            </a:lvl4pPr>
            <a:lvl5pPr marL="1828800" indent="0">
              <a:buNone/>
              <a:defRPr sz="600" b="0" i="0">
                <a:latin typeface="Merriweather" pitchFamily="2" charset="77"/>
              </a:defRPr>
            </a:lvl5pPr>
          </a:lstStyle>
          <a:p>
            <a:pPr lvl="0"/>
            <a:endParaRPr lang="nl-NL" dirty="0"/>
          </a:p>
        </p:txBody>
      </p:sp>
    </p:spTree>
    <p:extLst>
      <p:ext uri="{BB962C8B-B14F-4D97-AF65-F5344CB8AC3E}">
        <p14:creationId xmlns:p14="http://schemas.microsoft.com/office/powerpoint/2010/main" val="302812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olgpagina - 16">
    <p:bg>
      <p:bgPr>
        <a:solidFill>
          <a:schemeClr val="bg1"/>
        </a:solidFill>
        <a:effectLst/>
      </p:bgPr>
    </p:bg>
    <p:spTree>
      <p:nvGrpSpPr>
        <p:cNvPr id="1" name=""/>
        <p:cNvGrpSpPr/>
        <p:nvPr/>
      </p:nvGrpSpPr>
      <p:grpSpPr>
        <a:xfrm>
          <a:off x="0" y="0"/>
          <a:ext cx="0" cy="0"/>
          <a:chOff x="0" y="0"/>
          <a:chExt cx="0" cy="0"/>
        </a:xfrm>
      </p:grpSpPr>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4" name="Tijdelijke aanduiding voor afbeelding 10">
            <a:extLst>
              <a:ext uri="{FF2B5EF4-FFF2-40B4-BE49-F238E27FC236}">
                <a16:creationId xmlns:a16="http://schemas.microsoft.com/office/drawing/2014/main" id="{857F7FE0-63AB-A854-BA9D-0116B5563461}"/>
              </a:ext>
            </a:extLst>
          </p:cNvPr>
          <p:cNvSpPr>
            <a:spLocks noGrp="1"/>
          </p:cNvSpPr>
          <p:nvPr>
            <p:ph type="pic" sz="quarter" idx="13"/>
          </p:nvPr>
        </p:nvSpPr>
        <p:spPr>
          <a:xfrm>
            <a:off x="6346209" y="0"/>
            <a:ext cx="5845791" cy="3429000"/>
          </a:xfrm>
        </p:spPr>
        <p:txBody>
          <a:bodyPr/>
          <a:lstStyle/>
          <a:p>
            <a:endParaRPr lang="nl-NL"/>
          </a:p>
        </p:txBody>
      </p:sp>
      <p:sp>
        <p:nvSpPr>
          <p:cNvPr id="7" name="Tijdelijke aanduiding voor afbeelding 10">
            <a:extLst>
              <a:ext uri="{FF2B5EF4-FFF2-40B4-BE49-F238E27FC236}">
                <a16:creationId xmlns:a16="http://schemas.microsoft.com/office/drawing/2014/main" id="{9211A429-036F-1729-8B5F-287CCD504E30}"/>
              </a:ext>
            </a:extLst>
          </p:cNvPr>
          <p:cNvSpPr>
            <a:spLocks noGrp="1"/>
          </p:cNvSpPr>
          <p:nvPr>
            <p:ph type="pic" sz="quarter" idx="14"/>
          </p:nvPr>
        </p:nvSpPr>
        <p:spPr>
          <a:xfrm>
            <a:off x="6346209" y="3429000"/>
            <a:ext cx="5845791" cy="3429000"/>
          </a:xfrm>
        </p:spPr>
        <p:txBody>
          <a:bodyPr/>
          <a:lstStyle/>
          <a:p>
            <a:endParaRPr lang="nl-NL" dirty="0"/>
          </a:p>
        </p:txBody>
      </p:sp>
      <p:sp>
        <p:nvSpPr>
          <p:cNvPr id="8" name="Titel 1">
            <a:extLst>
              <a:ext uri="{FF2B5EF4-FFF2-40B4-BE49-F238E27FC236}">
                <a16:creationId xmlns:a16="http://schemas.microsoft.com/office/drawing/2014/main" id="{BB1235EC-A615-0060-E37C-270414BD4FF6}"/>
              </a:ext>
            </a:extLst>
          </p:cNvPr>
          <p:cNvSpPr>
            <a:spLocks noGrp="1"/>
          </p:cNvSpPr>
          <p:nvPr>
            <p:ph type="title"/>
          </p:nvPr>
        </p:nvSpPr>
        <p:spPr>
          <a:xfrm>
            <a:off x="1012592" y="365125"/>
            <a:ext cx="5083408" cy="1325563"/>
          </a:xfrm>
        </p:spPr>
        <p:txBody>
          <a:bodyPr/>
          <a:lstStyle>
            <a:lvl1pPr>
              <a:defRPr b="0" i="0">
                <a:latin typeface="Merriweather" pitchFamily="2" charset="77"/>
              </a:defRPr>
            </a:lvl1pPr>
          </a:lstStyle>
          <a:p>
            <a:r>
              <a:rPr lang="nl-NL" dirty="0"/>
              <a:t>Klik om stijl te bewerken</a:t>
            </a:r>
          </a:p>
        </p:txBody>
      </p:sp>
      <p:sp>
        <p:nvSpPr>
          <p:cNvPr id="9" name="Tijdelijke aanduiding voor inhoud 2">
            <a:extLst>
              <a:ext uri="{FF2B5EF4-FFF2-40B4-BE49-F238E27FC236}">
                <a16:creationId xmlns:a16="http://schemas.microsoft.com/office/drawing/2014/main" id="{A3630B0C-D7B5-B04F-3CAD-05E82470B236}"/>
              </a:ext>
            </a:extLst>
          </p:cNvPr>
          <p:cNvSpPr>
            <a:spLocks noGrp="1"/>
          </p:cNvSpPr>
          <p:nvPr>
            <p:ph idx="1"/>
          </p:nvPr>
        </p:nvSpPr>
        <p:spPr>
          <a:xfrm>
            <a:off x="1012591" y="1825625"/>
            <a:ext cx="5083409" cy="4351338"/>
          </a:xfrm>
        </p:spPr>
        <p:txBody>
          <a:bodyPr/>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19017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olgpagina - 17">
    <p:bg>
      <p:bgPr>
        <a:solidFill>
          <a:srgbClr val="BCD2FF"/>
        </a:solidFill>
        <a:effectLst/>
      </p:bgPr>
    </p:bg>
    <p:spTree>
      <p:nvGrpSpPr>
        <p:cNvPr id="1" name=""/>
        <p:cNvGrpSpPr/>
        <p:nvPr/>
      </p:nvGrpSpPr>
      <p:grpSpPr>
        <a:xfrm>
          <a:off x="0" y="0"/>
          <a:ext cx="0" cy="0"/>
          <a:chOff x="0" y="0"/>
          <a:chExt cx="0" cy="0"/>
        </a:xfrm>
      </p:grpSpPr>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4" name="Titel 1">
            <a:extLst>
              <a:ext uri="{FF2B5EF4-FFF2-40B4-BE49-F238E27FC236}">
                <a16:creationId xmlns:a16="http://schemas.microsoft.com/office/drawing/2014/main" id="{B9D022C3-22E9-7621-4877-5C9220252AC5}"/>
              </a:ext>
            </a:extLst>
          </p:cNvPr>
          <p:cNvSpPr>
            <a:spLocks noGrp="1"/>
          </p:cNvSpPr>
          <p:nvPr>
            <p:ph type="title"/>
          </p:nvPr>
        </p:nvSpPr>
        <p:spPr>
          <a:xfrm>
            <a:off x="838200" y="365125"/>
            <a:ext cx="10515600" cy="1325563"/>
          </a:xfrm>
        </p:spPr>
        <p:txBody>
          <a:bodyPr/>
          <a:lstStyle>
            <a:lvl1pPr>
              <a:defRPr b="0" i="0">
                <a:latin typeface="Merriweather" pitchFamily="2" charset="77"/>
              </a:defRPr>
            </a:lvl1pPr>
          </a:lstStyle>
          <a:p>
            <a:r>
              <a:rPr lang="nl-NL" dirty="0"/>
              <a:t>Klik om stijl te bewerken</a:t>
            </a:r>
          </a:p>
        </p:txBody>
      </p:sp>
      <p:sp>
        <p:nvSpPr>
          <p:cNvPr id="7" name="Tijdelijke aanduiding voor inhoud 2">
            <a:extLst>
              <a:ext uri="{FF2B5EF4-FFF2-40B4-BE49-F238E27FC236}">
                <a16:creationId xmlns:a16="http://schemas.microsoft.com/office/drawing/2014/main" id="{4FEBD01F-6CB2-0540-A1B8-9A6A3537AA5D}"/>
              </a:ext>
            </a:extLst>
          </p:cNvPr>
          <p:cNvSpPr>
            <a:spLocks noGrp="1"/>
          </p:cNvSpPr>
          <p:nvPr>
            <p:ph sz="half" idx="1"/>
          </p:nvPr>
        </p:nvSpPr>
        <p:spPr>
          <a:xfrm>
            <a:off x="838200" y="1825625"/>
            <a:ext cx="5181600" cy="4351338"/>
          </a:xfrm>
        </p:spPr>
        <p:txBody>
          <a:bodyPr/>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inhoud 3">
            <a:extLst>
              <a:ext uri="{FF2B5EF4-FFF2-40B4-BE49-F238E27FC236}">
                <a16:creationId xmlns:a16="http://schemas.microsoft.com/office/drawing/2014/main" id="{21CA3045-6E5B-0C65-B072-5B93850444C6}"/>
              </a:ext>
            </a:extLst>
          </p:cNvPr>
          <p:cNvSpPr>
            <a:spLocks noGrp="1"/>
          </p:cNvSpPr>
          <p:nvPr>
            <p:ph sz="half" idx="2"/>
          </p:nvPr>
        </p:nvSpPr>
        <p:spPr>
          <a:xfrm>
            <a:off x="6172200" y="1825625"/>
            <a:ext cx="5181600" cy="4351338"/>
          </a:xfrm>
        </p:spPr>
        <p:txBody>
          <a:bodyPr/>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335697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kst &amp; Beeld 50%/5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452" y="1252836"/>
            <a:ext cx="5590435"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799" dirty="0"/>
              <a:t>Leestekst</a:t>
            </a:r>
          </a:p>
          <a:p>
            <a:pPr lvl="8"/>
            <a:r>
              <a:rPr lang="nl-NL" dirty="0"/>
              <a:t>Kopje donker blauw</a:t>
            </a:r>
          </a:p>
        </p:txBody>
      </p:sp>
      <p:grpSp>
        <p:nvGrpSpPr>
          <p:cNvPr id="7" name="Grid" hidden="1"/>
          <p:cNvGrpSpPr/>
          <p:nvPr userDrawn="1"/>
        </p:nvGrpSpPr>
        <p:grpSpPr>
          <a:xfrm>
            <a:off x="-2" y="-1"/>
            <a:ext cx="1219200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a:solidFill>
                  <a:srgbClr val="FFFFFF"/>
                </a:solidFill>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dirty="0">
                <a:solidFill>
                  <a:srgbClr val="FFFFFF"/>
                </a:solidFill>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dirty="0">
                <a:solidFill>
                  <a:srgbClr val="FFFFFF"/>
                </a:solidFill>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a:solidFill>
                  <a:srgbClr val="FFFFFF"/>
                </a:solidFill>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a:solidFill>
                  <a:srgbClr val="FFFFFF"/>
                </a:solidFill>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dirty="0">
                <a:solidFill>
                  <a:srgbClr val="FFFFFF"/>
                </a:solidFill>
                <a:latin typeface="Minion" pitchFamily="2" charset="0"/>
              </a:endParaRPr>
            </a:p>
          </p:txBody>
        </p:sp>
      </p:grpSp>
      <p:sp>
        <p:nvSpPr>
          <p:cNvPr id="14" name="Tijdelijke aanduiding voor afbeelding 13"/>
          <p:cNvSpPr>
            <a:spLocks noGrp="1"/>
          </p:cNvSpPr>
          <p:nvPr>
            <p:ph type="pic" sz="quarter" idx="13" hasCustomPrompt="1"/>
          </p:nvPr>
        </p:nvSpPr>
        <p:spPr>
          <a:xfrm>
            <a:off x="6197547" y="1252539"/>
            <a:ext cx="5589852" cy="4795837"/>
          </a:xfrm>
          <a:solidFill>
            <a:schemeClr val="tx2">
              <a:lumMod val="20000"/>
              <a:lumOff val="80000"/>
            </a:schemeClr>
          </a:solidFill>
        </p:spPr>
        <p:txBody>
          <a:bodyPr bIns="180000" anchor="ctr">
            <a:normAutofit/>
          </a:bodyPr>
          <a:lstStyle>
            <a:lvl1pPr marL="0" indent="0" algn="ctr">
              <a:lnSpc>
                <a:spcPct val="250000"/>
              </a:lnSpc>
              <a:buNone/>
              <a:defRPr sz="1399" baseline="0"/>
            </a:lvl1pPr>
          </a:lstStyle>
          <a:p>
            <a:r>
              <a:rPr lang="nl-NL" dirty="0"/>
              <a:t>Klik hier om een</a:t>
            </a:r>
            <a:br>
              <a:rPr lang="nl-NL" dirty="0"/>
            </a:br>
            <a:r>
              <a:rPr lang="nl-NL" dirty="0"/>
              <a:t>afbeelding in te voegen</a:t>
            </a:r>
          </a:p>
        </p:txBody>
      </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330" y="6543376"/>
            <a:ext cx="4655076" cy="270000"/>
          </a:xfrm>
          <a:prstGeom prst="rect">
            <a:avLst/>
          </a:prstGeom>
        </p:spPr>
      </p:pic>
    </p:spTree>
    <p:extLst>
      <p:ext uri="{BB962C8B-B14F-4D97-AF65-F5344CB8AC3E}">
        <p14:creationId xmlns:p14="http://schemas.microsoft.com/office/powerpoint/2010/main" val="2865154221"/>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3">
    <p:bg>
      <p:bgPr>
        <a:solidFill>
          <a:srgbClr val="001158"/>
        </a:solidFill>
        <a:effectLst/>
      </p:bgPr>
    </p:bg>
    <p:spTree>
      <p:nvGrpSpPr>
        <p:cNvPr id="1" name=""/>
        <p:cNvGrpSpPr/>
        <p:nvPr/>
      </p:nvGrpSpPr>
      <p:grpSpPr>
        <a:xfrm>
          <a:off x="0" y="0"/>
          <a:ext cx="0" cy="0"/>
          <a:chOff x="0" y="0"/>
          <a:chExt cx="0" cy="0"/>
        </a:xfrm>
      </p:grpSpPr>
      <p:sp>
        <p:nvSpPr>
          <p:cNvPr id="3" name="Ondertitel">
            <a:extLst>
              <a:ext uri="{FF2B5EF4-FFF2-40B4-BE49-F238E27FC236}">
                <a16:creationId xmlns:a16="http://schemas.microsoft.com/office/drawing/2014/main" id="{3713051C-B727-8990-F733-2E7ED2067492}"/>
              </a:ext>
            </a:extLst>
          </p:cNvPr>
          <p:cNvSpPr>
            <a:spLocks noGrp="1"/>
          </p:cNvSpPr>
          <p:nvPr>
            <p:ph type="subTitle" idx="1"/>
          </p:nvPr>
        </p:nvSpPr>
        <p:spPr>
          <a:xfrm>
            <a:off x="2830415" y="4141700"/>
            <a:ext cx="6712642" cy="757020"/>
          </a:xfrm>
        </p:spPr>
        <p:txBody>
          <a:bodyPr vert="horz" lIns="91440" tIns="45720" rIns="91440" bIns="45720" rtlCol="0">
            <a:noAutofit/>
          </a:bodyPr>
          <a:lstStyle>
            <a:lvl1pPr>
              <a:defRPr lang="nl-NL" sz="2200" baseline="0" dirty="0">
                <a:solidFill>
                  <a:srgbClr val="BCD2FF"/>
                </a:solidFill>
                <a:latin typeface="Vestula Pro" panose="020B0A03060302020204" pitchFamily="34" charset="0"/>
              </a:defRPr>
            </a:lvl1pPr>
          </a:lstStyle>
          <a:p>
            <a:pPr marL="0" lvl="0" indent="0">
              <a:buNone/>
            </a:pPr>
            <a:endParaRPr lang="nl-NL" dirty="0"/>
          </a:p>
        </p:txBody>
      </p:sp>
      <p:sp>
        <p:nvSpPr>
          <p:cNvPr id="2" name="Titel">
            <a:extLst>
              <a:ext uri="{FF2B5EF4-FFF2-40B4-BE49-F238E27FC236}">
                <a16:creationId xmlns:a16="http://schemas.microsoft.com/office/drawing/2014/main" id="{CC688360-AAFE-B0D3-DBB4-B0CFBDFA6C23}"/>
              </a:ext>
            </a:extLst>
          </p:cNvPr>
          <p:cNvSpPr>
            <a:spLocks noGrp="1"/>
          </p:cNvSpPr>
          <p:nvPr>
            <p:ph type="ctrTitle"/>
          </p:nvPr>
        </p:nvSpPr>
        <p:spPr>
          <a:xfrm>
            <a:off x="1468913" y="1476456"/>
            <a:ext cx="9435647" cy="2334682"/>
          </a:xfrm>
          <a:solidFill>
            <a:srgbClr val="001158">
              <a:alpha val="0"/>
            </a:srgbClr>
          </a:solidFill>
        </p:spPr>
        <p:txBody>
          <a:bodyPr lIns="432000" rIns="360000" anchor="ctr" anchorCtr="0">
            <a:noAutofit/>
          </a:bodyPr>
          <a:lstStyle>
            <a:lvl1pPr algn="ctr">
              <a:defRPr sz="4000" b="1" i="0">
                <a:solidFill>
                  <a:schemeClr val="bg1"/>
                </a:solidFill>
                <a:latin typeface="Merriweather" pitchFamily="2" charset="77"/>
              </a:defRPr>
            </a:lvl1pPr>
          </a:lstStyle>
          <a:p>
            <a:endParaRPr lang="nl-NL" dirty="0"/>
          </a:p>
        </p:txBody>
      </p:sp>
      <p:pic>
        <p:nvPicPr>
          <p:cNvPr id="6" name="Druppel met logo">
            <a:extLst>
              <a:ext uri="{FF2B5EF4-FFF2-40B4-BE49-F238E27FC236}">
                <a16:creationId xmlns:a16="http://schemas.microsoft.com/office/drawing/2014/main" id="{8C0203C1-B82B-E452-14BF-ABA928B00575}"/>
              </a:ext>
            </a:extLst>
          </p:cNvPr>
          <p:cNvPicPr>
            <a:picLocks noGrp="1" noRot="1" noMove="1" noResize="1" noEditPoints="1" noAdjustHandles="1" noChangeArrowheads="1" noChangeShapeType="1" noCrop="1"/>
          </p:cNvPicPr>
          <p:nvPr userDrawn="1"/>
        </p:nvPicPr>
        <p:blipFill>
          <a:blip r:embed="rId2"/>
          <a:srcRect/>
          <a:stretch/>
        </p:blipFill>
        <p:spPr>
          <a:xfrm>
            <a:off x="0" y="4933055"/>
            <a:ext cx="4252236" cy="1924945"/>
          </a:xfrm>
          <a:prstGeom prst="rect">
            <a:avLst/>
          </a:prstGeom>
        </p:spPr>
      </p:pic>
    </p:spTree>
    <p:extLst>
      <p:ext uri="{BB962C8B-B14F-4D97-AF65-F5344CB8AC3E}">
        <p14:creationId xmlns:p14="http://schemas.microsoft.com/office/powerpoint/2010/main" val="1643990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Inhoudsopgav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452" y="1252836"/>
            <a:ext cx="6843076" cy="4795836"/>
          </a:xfrm>
          <a:noFill/>
        </p:spPr>
        <p:txBody>
          <a:bodyPr vert="horz" wrap="none" lIns="0" tIns="0" rIns="0" bIns="0"/>
          <a:lstStyle>
            <a:lvl1pPr marL="361769" indent="-361769">
              <a:spcBef>
                <a:spcPts val="800"/>
              </a:spcBef>
              <a:spcAft>
                <a:spcPts val="800"/>
              </a:spcAft>
              <a:buClr>
                <a:schemeClr val="bg2"/>
              </a:buClr>
              <a:buFont typeface="+mj-lt"/>
              <a:buAutoNum type="arabicPeriod"/>
              <a:defRPr sz="2399">
                <a:solidFill>
                  <a:schemeClr val="bg2"/>
                </a:solidFill>
              </a:defRPr>
            </a:lvl1pPr>
            <a:lvl2pPr marL="542654" indent="-180885">
              <a:buClr>
                <a:schemeClr val="bg2"/>
              </a:buClr>
              <a:buFont typeface="Arial" panose="020B0604020202020204" pitchFamily="34" charset="0"/>
              <a:buChar char="•"/>
              <a:defRPr>
                <a:solidFill>
                  <a:schemeClr val="bg2"/>
                </a:solidFill>
              </a:defRPr>
            </a:lvl2pPr>
            <a:lvl3pPr>
              <a:defRPr>
                <a:solidFill>
                  <a:schemeClr val="bg2"/>
                </a:solidFill>
              </a:defRPr>
            </a:lvl3pPr>
            <a:lvl4pPr>
              <a:defRPr>
                <a:solidFill>
                  <a:schemeClr val="bg2"/>
                </a:solidFill>
              </a:defRPr>
            </a:lvl4pPr>
            <a:lvl5pPr>
              <a:defRPr>
                <a:solidFill>
                  <a:schemeClr val="accent1"/>
                </a:solidFill>
              </a:defRPr>
            </a:lvl5pPr>
            <a:lvl6pPr marL="361769" indent="-361769">
              <a:spcBef>
                <a:spcPts val="800"/>
              </a:spcBef>
              <a:spcAft>
                <a:spcPts val="800"/>
              </a:spcAft>
              <a:buClr>
                <a:schemeClr val="bg2"/>
              </a:buClr>
              <a:buFont typeface="+mj-lt"/>
              <a:buAutoNum type="arabicPeriod"/>
              <a:tabLst/>
              <a:defRPr sz="2399">
                <a:solidFill>
                  <a:schemeClr val="bg2"/>
                </a:solidFill>
              </a:defRPr>
            </a:lvl6pPr>
            <a:lvl7pPr marL="542654" indent="-180885">
              <a:buClr>
                <a:schemeClr val="bg2"/>
              </a:buClr>
              <a:buFont typeface="Arial" panose="020B0604020202020204" pitchFamily="34" charset="0"/>
              <a:buChar char="•"/>
              <a:defRPr>
                <a:solidFill>
                  <a:schemeClr val="bg2"/>
                </a:solidFill>
              </a:defRPr>
            </a:lvl7pPr>
            <a:lvl8pPr>
              <a:defRPr>
                <a:solidFill>
                  <a:schemeClr val="bg2"/>
                </a:solidFill>
              </a:defRPr>
            </a:lvl8pPr>
            <a:lvl9pPr>
              <a:defRPr>
                <a:solidFill>
                  <a:schemeClr val="bg2"/>
                </a:solidFill>
              </a:defRPr>
            </a:lvl9pPr>
          </a:lstStyle>
          <a:p>
            <a:pPr lvl="0"/>
            <a:r>
              <a:rPr lang="nl-NL" dirty="0"/>
              <a:t>Opsomming</a:t>
            </a:r>
          </a:p>
          <a:p>
            <a:pPr lvl="1"/>
            <a:r>
              <a:rPr lang="nl-NL" dirty="0" err="1"/>
              <a:t>Bullet</a:t>
            </a:r>
            <a:endParaRPr lang="nl-NL" dirty="0"/>
          </a:p>
          <a:p>
            <a:pPr lvl="2"/>
            <a:r>
              <a:rPr lang="nl-NL" dirty="0"/>
              <a:t>Leestekst</a:t>
            </a:r>
          </a:p>
          <a:p>
            <a:pPr lvl="3"/>
            <a:r>
              <a:rPr lang="nl-NL" dirty="0"/>
              <a:t>Kopje wit</a:t>
            </a:r>
          </a:p>
          <a:p>
            <a:pPr lvl="4"/>
            <a:r>
              <a:rPr lang="nl-NL" dirty="0"/>
              <a:t>Kopje geel</a:t>
            </a:r>
          </a:p>
          <a:p>
            <a:pPr lvl="5"/>
            <a:r>
              <a:rPr lang="nl-NL" dirty="0"/>
              <a:t>Opsomming</a:t>
            </a:r>
          </a:p>
          <a:p>
            <a:pPr lvl="6"/>
            <a:r>
              <a:rPr lang="nl-NL" dirty="0" err="1"/>
              <a:t>Bullet</a:t>
            </a:r>
            <a:endParaRPr lang="nl-NL" dirty="0"/>
          </a:p>
          <a:p>
            <a:pPr lvl="7"/>
            <a:r>
              <a:rPr lang="nl-NL" sz="1799" dirty="0"/>
              <a:t>Leestekst</a:t>
            </a:r>
          </a:p>
          <a:p>
            <a:pPr lvl="8"/>
            <a:r>
              <a:rPr lang="nl-NL" dirty="0"/>
              <a:t>Kopje wit</a:t>
            </a:r>
          </a:p>
        </p:txBody>
      </p:sp>
      <p:sp>
        <p:nvSpPr>
          <p:cNvPr id="7" name="Tijdelijke aanduiding voor afbeelding 13"/>
          <p:cNvSpPr>
            <a:spLocks noGrp="1"/>
          </p:cNvSpPr>
          <p:nvPr>
            <p:ph type="pic" sz="quarter" idx="13" hasCustomPrompt="1"/>
          </p:nvPr>
        </p:nvSpPr>
        <p:spPr>
          <a:xfrm>
            <a:off x="7449754" y="1252539"/>
            <a:ext cx="4337646" cy="4795837"/>
          </a:xfrm>
          <a:solidFill>
            <a:schemeClr val="tx2">
              <a:lumMod val="20000"/>
              <a:lumOff val="80000"/>
            </a:schemeClr>
          </a:solidFill>
        </p:spPr>
        <p:txBody>
          <a:bodyPr bIns="180000" anchor="ctr">
            <a:normAutofit/>
          </a:bodyPr>
          <a:lstStyle>
            <a:lvl1pPr marL="0" indent="0" algn="ctr">
              <a:lnSpc>
                <a:spcPct val="250000"/>
              </a:lnSpc>
              <a:buNone/>
              <a:defRPr sz="1399" baseline="0"/>
            </a:lvl1pPr>
          </a:lstStyle>
          <a:p>
            <a:r>
              <a:rPr lang="nl-NL" dirty="0"/>
              <a:t>Klik hier om een</a:t>
            </a:r>
            <a:br>
              <a:rPr lang="nl-NL" dirty="0"/>
            </a:br>
            <a:r>
              <a:rPr lang="nl-NL" dirty="0"/>
              <a:t>afbeelding in te voegen</a:t>
            </a:r>
          </a:p>
        </p:txBody>
      </p:sp>
      <p:grpSp>
        <p:nvGrpSpPr>
          <p:cNvPr id="8" name="Grid" hidden="1"/>
          <p:cNvGrpSpPr/>
          <p:nvPr userDrawn="1"/>
        </p:nvGrpSpPr>
        <p:grpSpPr>
          <a:xfrm>
            <a:off x="0" y="0"/>
            <a:ext cx="12192003" cy="6858004"/>
            <a:chOff x="-2" y="-1"/>
            <a:chExt cx="12198353" cy="6858004"/>
          </a:xfrm>
        </p:grpSpPr>
        <p:sp>
          <p:nvSpPr>
            <p:cNvPr id="9" name="Rechthoek 8"/>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a:solidFill>
                  <a:srgbClr val="FFFFFF"/>
                </a:solidFill>
                <a:latin typeface="Minion" pitchFamily="2" charset="0"/>
              </a:endParaRPr>
            </a:p>
          </p:txBody>
        </p:sp>
        <p:sp>
          <p:nvSpPr>
            <p:cNvPr id="10" name="Rechthoek 9"/>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dirty="0">
                <a:solidFill>
                  <a:srgbClr val="FFFFFF"/>
                </a:solidFill>
                <a:latin typeface="Minion" pitchFamily="2" charset="0"/>
              </a:endParaRPr>
            </a:p>
          </p:txBody>
        </p:sp>
        <p:sp>
          <p:nvSpPr>
            <p:cNvPr id="11" name="Rechthoek 10"/>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dirty="0">
                <a:solidFill>
                  <a:srgbClr val="FFFFFF"/>
                </a:solidFill>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a:solidFill>
                  <a:srgbClr val="FFFFFF"/>
                </a:solidFill>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a:solidFill>
                  <a:srgbClr val="FFFFFF"/>
                </a:solidFill>
                <a:latin typeface="Minion" pitchFamily="2" charset="0"/>
              </a:endParaRPr>
            </a:p>
          </p:txBody>
        </p:sp>
        <p:sp>
          <p:nvSpPr>
            <p:cNvPr id="14" name="Rechthoek 13"/>
            <p:cNvSpPr/>
            <p:nvPr userDrawn="1"/>
          </p:nvSpPr>
          <p:spPr bwMode="auto">
            <a:xfrm rot="5400000">
              <a:off x="392346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dirty="0">
                <a:solidFill>
                  <a:srgbClr val="FFFFFF"/>
                </a:solidFill>
                <a:latin typeface="Minion" pitchFamily="2" charset="0"/>
              </a:endParaRPr>
            </a:p>
          </p:txBody>
        </p:sp>
      </p:gr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330" y="6543376"/>
            <a:ext cx="4655076" cy="270000"/>
          </a:xfrm>
          <a:prstGeom prst="rect">
            <a:avLst/>
          </a:prstGeom>
        </p:spPr>
      </p:pic>
    </p:spTree>
    <p:extLst>
      <p:ext uri="{BB962C8B-B14F-4D97-AF65-F5344CB8AC3E}">
        <p14:creationId xmlns:p14="http://schemas.microsoft.com/office/powerpoint/2010/main" val="3130024007"/>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628423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kst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799" dirty="0"/>
              <a:t>Leestekst</a:t>
            </a:r>
          </a:p>
          <a:p>
            <a:pPr lvl="8"/>
            <a:r>
              <a:rPr lang="nl-NL" dirty="0"/>
              <a:t>Kopje donker blauw</a:t>
            </a:r>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330" y="6543376"/>
            <a:ext cx="4655076" cy="270000"/>
          </a:xfrm>
          <a:prstGeom prst="rect">
            <a:avLst/>
          </a:prstGeom>
        </p:spPr>
      </p:pic>
    </p:spTree>
    <p:extLst>
      <p:ext uri="{BB962C8B-B14F-4D97-AF65-F5344CB8AC3E}">
        <p14:creationId xmlns:p14="http://schemas.microsoft.com/office/powerpoint/2010/main" val="30952402"/>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kst &amp; Beeld 25%/7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verticale tekst 2"/>
          <p:cNvSpPr>
            <a:spLocks noGrp="1"/>
          </p:cNvSpPr>
          <p:nvPr>
            <p:ph type="body" orient="vert" idx="1" hasCustomPrompt="1"/>
          </p:nvPr>
        </p:nvSpPr>
        <p:spPr>
          <a:xfrm>
            <a:off x="404452" y="1252836"/>
            <a:ext cx="3532433" cy="4795836"/>
          </a:xfrm>
        </p:spPr>
        <p:txBody>
          <a:bodyPr vert="horz"/>
          <a:lstStyle/>
          <a:p>
            <a:pPr lvl="0"/>
            <a:r>
              <a:rPr lang="nl-NL" dirty="0" err="1"/>
              <a:t>Bullet</a:t>
            </a:r>
            <a:endParaRPr lang="nl-NL" dirty="0"/>
          </a:p>
          <a:p>
            <a:pPr lvl="1"/>
            <a:r>
              <a:rPr lang="nl-NL" dirty="0"/>
              <a:t>Sub-</a:t>
            </a:r>
            <a:r>
              <a:rPr lang="nl-NL" dirty="0" err="1"/>
              <a:t>bullet</a:t>
            </a:r>
            <a:endParaRPr lang="nl-NL" dirty="0"/>
          </a:p>
          <a:p>
            <a:pPr lvl="2"/>
            <a:r>
              <a:rPr lang="nl-NL" dirty="0"/>
              <a:t>Leestekst</a:t>
            </a:r>
          </a:p>
          <a:p>
            <a:pPr lvl="3"/>
            <a:r>
              <a:rPr lang="nl-NL" dirty="0"/>
              <a:t>Kopje donker blauw</a:t>
            </a:r>
          </a:p>
          <a:p>
            <a:pPr lvl="4"/>
            <a:r>
              <a:rPr lang="nl-NL" dirty="0"/>
              <a:t>Kopje licht blauw</a:t>
            </a:r>
          </a:p>
          <a:p>
            <a:pPr lvl="5"/>
            <a:r>
              <a:rPr lang="nl-NL" dirty="0" err="1"/>
              <a:t>Bullet</a:t>
            </a:r>
            <a:endParaRPr lang="nl-NL" dirty="0"/>
          </a:p>
          <a:p>
            <a:pPr lvl="6"/>
            <a:r>
              <a:rPr lang="nl-NL" dirty="0"/>
              <a:t>Sub-</a:t>
            </a:r>
            <a:r>
              <a:rPr lang="nl-NL" dirty="0" err="1"/>
              <a:t>bullet</a:t>
            </a:r>
            <a:endParaRPr lang="nl-NL" dirty="0"/>
          </a:p>
          <a:p>
            <a:pPr lvl="7"/>
            <a:r>
              <a:rPr lang="nl-NL" sz="1799" dirty="0"/>
              <a:t>Leestekst</a:t>
            </a:r>
          </a:p>
          <a:p>
            <a:pPr lvl="8"/>
            <a:r>
              <a:rPr lang="nl-NL" dirty="0"/>
              <a:t>Kopje donker blauw</a:t>
            </a:r>
          </a:p>
        </p:txBody>
      </p:sp>
      <p:grpSp>
        <p:nvGrpSpPr>
          <p:cNvPr id="7" name="Grid" hidden="1"/>
          <p:cNvGrpSpPr/>
          <p:nvPr userDrawn="1"/>
        </p:nvGrpSpPr>
        <p:grpSpPr>
          <a:xfrm>
            <a:off x="-2" y="-1"/>
            <a:ext cx="1219200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a:solidFill>
                  <a:srgbClr val="FFFFFF"/>
                </a:solidFill>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dirty="0">
                <a:solidFill>
                  <a:srgbClr val="FFFFFF"/>
                </a:solidFill>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dirty="0">
                <a:solidFill>
                  <a:srgbClr val="FFFFFF"/>
                </a:solidFill>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a:solidFill>
                  <a:srgbClr val="FFFFFF"/>
                </a:solidFill>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a:solidFill>
                  <a:srgbClr val="FFFFFF"/>
                </a:solidFill>
                <a:latin typeface="Minion" pitchFamily="2" charset="0"/>
              </a:endParaRPr>
            </a:p>
          </p:txBody>
        </p:sp>
        <p:sp>
          <p:nvSpPr>
            <p:cNvPr id="13" name="Rechthoek 12"/>
            <p:cNvSpPr/>
            <p:nvPr userDrawn="1"/>
          </p:nvSpPr>
          <p:spPr bwMode="auto">
            <a:xfrm rot="5400000">
              <a:off x="611099"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dirty="0">
                <a:solidFill>
                  <a:srgbClr val="FFFFFF"/>
                </a:solidFill>
                <a:latin typeface="Minion" pitchFamily="2" charset="0"/>
              </a:endParaRPr>
            </a:p>
          </p:txBody>
        </p:sp>
      </p:grpSp>
      <p:sp>
        <p:nvSpPr>
          <p:cNvPr id="14" name="Tijdelijke aanduiding voor afbeelding 13"/>
          <p:cNvSpPr>
            <a:spLocks noGrp="1"/>
          </p:cNvSpPr>
          <p:nvPr>
            <p:ph type="pic" sz="quarter" idx="13" hasCustomPrompt="1"/>
          </p:nvPr>
        </p:nvSpPr>
        <p:spPr>
          <a:xfrm>
            <a:off x="4139111" y="1252539"/>
            <a:ext cx="7648288" cy="4795837"/>
          </a:xfrm>
          <a:solidFill>
            <a:schemeClr val="tx2">
              <a:lumMod val="20000"/>
              <a:lumOff val="80000"/>
            </a:schemeClr>
          </a:solidFill>
        </p:spPr>
        <p:txBody>
          <a:bodyPr bIns="180000" anchor="ctr">
            <a:normAutofit/>
          </a:bodyPr>
          <a:lstStyle>
            <a:lvl1pPr marL="0" indent="0" algn="ctr">
              <a:lnSpc>
                <a:spcPct val="250000"/>
              </a:lnSpc>
              <a:buNone/>
              <a:defRPr sz="1399" baseline="0"/>
            </a:lvl1pPr>
          </a:lstStyle>
          <a:p>
            <a:r>
              <a:rPr lang="nl-NL" dirty="0"/>
              <a:t>Klik hier om een</a:t>
            </a:r>
            <a:br>
              <a:rPr lang="nl-NL" dirty="0"/>
            </a:br>
            <a:r>
              <a:rPr lang="nl-NL" dirty="0"/>
              <a:t>afbeelding in te voegen</a:t>
            </a:r>
          </a:p>
        </p:txBody>
      </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330" y="6543376"/>
            <a:ext cx="4655076" cy="270000"/>
          </a:xfrm>
          <a:prstGeom prst="rect">
            <a:avLst/>
          </a:prstGeom>
        </p:spPr>
      </p:pic>
    </p:spTree>
    <p:extLst>
      <p:ext uri="{BB962C8B-B14F-4D97-AF65-F5344CB8AC3E}">
        <p14:creationId xmlns:p14="http://schemas.microsoft.com/office/powerpoint/2010/main" val="1710862753"/>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eeld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a:t>
            </a:r>
          </a:p>
        </p:txBody>
      </p:sp>
      <p:grpSp>
        <p:nvGrpSpPr>
          <p:cNvPr id="7" name="Grid" hidden="1"/>
          <p:cNvGrpSpPr/>
          <p:nvPr userDrawn="1"/>
        </p:nvGrpSpPr>
        <p:grpSpPr>
          <a:xfrm>
            <a:off x="-2" y="-1"/>
            <a:ext cx="1219200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a:solidFill>
                  <a:srgbClr val="FFFFFF"/>
                </a:solidFill>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dirty="0">
                <a:solidFill>
                  <a:srgbClr val="FFFFFF"/>
                </a:solidFill>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dirty="0">
                <a:solidFill>
                  <a:srgbClr val="FFFFFF"/>
                </a:solidFill>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a:solidFill>
                  <a:srgbClr val="FFFFFF"/>
                </a:solidFill>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fontAlgn="base">
                <a:lnSpc>
                  <a:spcPct val="95000"/>
                </a:lnSpc>
                <a:spcBef>
                  <a:spcPct val="0"/>
                </a:spcBef>
                <a:spcAft>
                  <a:spcPct val="0"/>
                </a:spcAft>
                <a:buFont typeface="Arial" charset="0"/>
                <a:buNone/>
              </a:pPr>
              <a:endParaRPr lang="nl-NL" sz="1999">
                <a:solidFill>
                  <a:srgbClr val="FFFFFF"/>
                </a:solidFill>
                <a:latin typeface="Minion" pitchFamily="2" charset="0"/>
              </a:endParaRPr>
            </a:p>
          </p:txBody>
        </p:sp>
      </p:grpSp>
      <p:sp>
        <p:nvSpPr>
          <p:cNvPr id="14" name="Tijdelijke aanduiding voor afbeelding 13"/>
          <p:cNvSpPr>
            <a:spLocks noGrp="1"/>
          </p:cNvSpPr>
          <p:nvPr>
            <p:ph type="pic" sz="quarter" idx="13" hasCustomPrompt="1"/>
          </p:nvPr>
        </p:nvSpPr>
        <p:spPr>
          <a:xfrm>
            <a:off x="404453" y="1252539"/>
            <a:ext cx="11382947" cy="4795837"/>
          </a:xfrm>
          <a:solidFill>
            <a:schemeClr val="tx2">
              <a:lumMod val="20000"/>
              <a:lumOff val="80000"/>
            </a:schemeClr>
          </a:solidFill>
        </p:spPr>
        <p:txBody>
          <a:bodyPr bIns="180000" anchor="ctr">
            <a:normAutofit/>
          </a:bodyPr>
          <a:lstStyle>
            <a:lvl1pPr marL="0" indent="0" algn="ctr">
              <a:lnSpc>
                <a:spcPct val="250000"/>
              </a:lnSpc>
              <a:buNone/>
              <a:defRPr sz="1399" baseline="0"/>
            </a:lvl1pPr>
          </a:lstStyle>
          <a:p>
            <a:r>
              <a:rPr lang="nl-NL" dirty="0"/>
              <a:t>Klik hier om een</a:t>
            </a:r>
            <a:br>
              <a:rPr lang="nl-NL" dirty="0"/>
            </a:br>
            <a:r>
              <a:rPr lang="nl-NL" dirty="0"/>
              <a:t>afbeelding in te voegen</a:t>
            </a:r>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330" y="6543376"/>
            <a:ext cx="4655076" cy="270000"/>
          </a:xfrm>
          <a:prstGeom prst="rect">
            <a:avLst/>
          </a:prstGeom>
        </p:spPr>
      </p:pic>
    </p:spTree>
    <p:extLst>
      <p:ext uri="{BB962C8B-B14F-4D97-AF65-F5344CB8AC3E}">
        <p14:creationId xmlns:p14="http://schemas.microsoft.com/office/powerpoint/2010/main" val="425102715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 06">
    <p:bg>
      <p:bgPr>
        <a:solidFill>
          <a:srgbClr val="BCD2FF"/>
        </a:solidFill>
        <a:effectLst/>
      </p:bgPr>
    </p:bg>
    <p:spTree>
      <p:nvGrpSpPr>
        <p:cNvPr id="1" name=""/>
        <p:cNvGrpSpPr/>
        <p:nvPr/>
      </p:nvGrpSpPr>
      <p:grpSpPr>
        <a:xfrm>
          <a:off x="0" y="0"/>
          <a:ext cx="0" cy="0"/>
          <a:chOff x="0" y="0"/>
          <a:chExt cx="0" cy="0"/>
        </a:xfrm>
      </p:grpSpPr>
      <p:pic>
        <p:nvPicPr>
          <p:cNvPr id="6" name="Afbeelding 5" descr="Afbeelding met cirkel, schermopname, astronomie, spiraal&#10;&#10;Door AI gegenereerde inhoud is mogelijk onjuist.">
            <a:extLst>
              <a:ext uri="{FF2B5EF4-FFF2-40B4-BE49-F238E27FC236}">
                <a16:creationId xmlns:a16="http://schemas.microsoft.com/office/drawing/2014/main" id="{2908ACFD-AF81-A056-8BE0-22218539558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9709265" cy="6858000"/>
          </a:xfrm>
          <a:prstGeom prst="rect">
            <a:avLst/>
          </a:prstGeom>
        </p:spPr>
      </p:pic>
      <p:sp>
        <p:nvSpPr>
          <p:cNvPr id="2" name="Titel 1">
            <a:extLst>
              <a:ext uri="{FF2B5EF4-FFF2-40B4-BE49-F238E27FC236}">
                <a16:creationId xmlns:a16="http://schemas.microsoft.com/office/drawing/2014/main" id="{CC688360-AAFE-B0D3-DBB4-B0CFBDFA6C23}"/>
              </a:ext>
            </a:extLst>
          </p:cNvPr>
          <p:cNvSpPr>
            <a:spLocks noGrp="1"/>
          </p:cNvSpPr>
          <p:nvPr>
            <p:ph type="ctrTitle"/>
          </p:nvPr>
        </p:nvSpPr>
        <p:spPr>
          <a:xfrm>
            <a:off x="4940490" y="1003111"/>
            <a:ext cx="6571397" cy="3108278"/>
          </a:xfrm>
          <a:solidFill>
            <a:srgbClr val="001158"/>
          </a:solidFill>
        </p:spPr>
        <p:txBody>
          <a:bodyPr lIns="432000" rIns="360000" anchor="ctr" anchorCtr="0">
            <a:noAutofit/>
          </a:bodyPr>
          <a:lstStyle>
            <a:lvl1pPr algn="l">
              <a:defRPr sz="4000" b="1" i="0">
                <a:solidFill>
                  <a:schemeClr val="bg1"/>
                </a:solidFill>
                <a:latin typeface="Merriweather" pitchFamily="2" charset="77"/>
              </a:defRPr>
            </a:lvl1pPr>
          </a:lstStyle>
          <a:p>
            <a:endParaRPr lang="nl-NL" dirty="0"/>
          </a:p>
        </p:txBody>
      </p:sp>
      <p:sp>
        <p:nvSpPr>
          <p:cNvPr id="3" name="Ondertitel 2">
            <a:extLst>
              <a:ext uri="{FF2B5EF4-FFF2-40B4-BE49-F238E27FC236}">
                <a16:creationId xmlns:a16="http://schemas.microsoft.com/office/drawing/2014/main" id="{3713051C-B727-8990-F733-2E7ED2067492}"/>
              </a:ext>
            </a:extLst>
          </p:cNvPr>
          <p:cNvSpPr>
            <a:spLocks noGrp="1"/>
          </p:cNvSpPr>
          <p:nvPr>
            <p:ph type="subTitle" idx="1"/>
          </p:nvPr>
        </p:nvSpPr>
        <p:spPr>
          <a:xfrm>
            <a:off x="5397909" y="3354369"/>
            <a:ext cx="6712642" cy="757020"/>
          </a:xfrm>
        </p:spPr>
        <p:txBody>
          <a:bodyPr vert="horz" lIns="91440" tIns="45720" rIns="91440" bIns="45720" rtlCol="0">
            <a:noAutofit/>
          </a:bodyPr>
          <a:lstStyle>
            <a:lvl1pPr>
              <a:defRPr lang="nl-NL" sz="2200" baseline="0" dirty="0">
                <a:solidFill>
                  <a:srgbClr val="BCD2FF"/>
                </a:solidFill>
                <a:latin typeface="Vestula Pro" panose="020B0A03060302020204" pitchFamily="34" charset="0"/>
              </a:defRPr>
            </a:lvl1pPr>
          </a:lstStyle>
          <a:p>
            <a:pPr marL="0" lvl="0" indent="0">
              <a:buNone/>
            </a:pPr>
            <a:endParaRPr lang="nl-NL" dirty="0"/>
          </a:p>
        </p:txBody>
      </p:sp>
      <p:pic>
        <p:nvPicPr>
          <p:cNvPr id="4" name="Afbeelding 3">
            <a:extLst>
              <a:ext uri="{FF2B5EF4-FFF2-40B4-BE49-F238E27FC236}">
                <a16:creationId xmlns:a16="http://schemas.microsoft.com/office/drawing/2014/main" id="{A881EBF3-16AC-659B-8CC5-1FC02065C92A}"/>
              </a:ext>
            </a:extLst>
          </p:cNvPr>
          <p:cNvPicPr>
            <a:picLocks noGrp="1" noRot="1" noMove="1" noResize="1" noEditPoints="1" noAdjustHandles="1" noChangeArrowheads="1" noChangeShapeType="1" noCrop="1"/>
          </p:cNvPicPr>
          <p:nvPr userDrawn="1"/>
        </p:nvPicPr>
        <p:blipFill>
          <a:blip r:embed="rId3"/>
          <a:srcRect/>
          <a:stretch/>
        </p:blipFill>
        <p:spPr>
          <a:xfrm>
            <a:off x="0" y="4933055"/>
            <a:ext cx="4252236" cy="1924945"/>
          </a:xfrm>
          <a:prstGeom prst="rect">
            <a:avLst/>
          </a:prstGeom>
        </p:spPr>
      </p:pic>
    </p:spTree>
    <p:extLst>
      <p:ext uri="{BB962C8B-B14F-4D97-AF65-F5344CB8AC3E}">
        <p14:creationId xmlns:p14="http://schemas.microsoft.com/office/powerpoint/2010/main" val="1634269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 0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688360-AAFE-B0D3-DBB4-B0CFBDFA6C23}"/>
              </a:ext>
            </a:extLst>
          </p:cNvPr>
          <p:cNvSpPr>
            <a:spLocks noGrp="1"/>
          </p:cNvSpPr>
          <p:nvPr>
            <p:ph type="ctrTitle"/>
          </p:nvPr>
        </p:nvSpPr>
        <p:spPr>
          <a:xfrm>
            <a:off x="7214991" y="978312"/>
            <a:ext cx="4066784" cy="3286799"/>
          </a:xfrm>
          <a:solidFill>
            <a:schemeClr val="bg1"/>
          </a:solidFill>
        </p:spPr>
        <p:txBody>
          <a:bodyPr lIns="432000" rIns="360000" anchor="ctr" anchorCtr="0">
            <a:noAutofit/>
          </a:bodyPr>
          <a:lstStyle>
            <a:lvl1pPr algn="l">
              <a:defRPr sz="4000" b="1" i="0">
                <a:solidFill>
                  <a:srgbClr val="001158"/>
                </a:solidFill>
                <a:latin typeface="Merriweather" pitchFamily="2" charset="77"/>
              </a:defRPr>
            </a:lvl1pPr>
          </a:lstStyle>
          <a:p>
            <a:endParaRPr lang="nl-NL" dirty="0"/>
          </a:p>
        </p:txBody>
      </p:sp>
      <p:sp>
        <p:nvSpPr>
          <p:cNvPr id="3" name="Ondertitel 2">
            <a:extLst>
              <a:ext uri="{FF2B5EF4-FFF2-40B4-BE49-F238E27FC236}">
                <a16:creationId xmlns:a16="http://schemas.microsoft.com/office/drawing/2014/main" id="{3713051C-B727-8990-F733-2E7ED2067492}"/>
              </a:ext>
            </a:extLst>
          </p:cNvPr>
          <p:cNvSpPr>
            <a:spLocks noGrp="1"/>
          </p:cNvSpPr>
          <p:nvPr>
            <p:ph type="subTitle" idx="1"/>
          </p:nvPr>
        </p:nvSpPr>
        <p:spPr>
          <a:xfrm>
            <a:off x="7597035" y="3429000"/>
            <a:ext cx="3369628" cy="757020"/>
          </a:xfrm>
        </p:spPr>
        <p:txBody>
          <a:bodyPr>
            <a:normAutofit/>
          </a:bodyPr>
          <a:lstStyle>
            <a:lvl1pPr marL="0" indent="0" algn="l">
              <a:buNone/>
              <a:defRPr sz="2200" b="0" i="0">
                <a:solidFill>
                  <a:srgbClr val="BCD2FF"/>
                </a:solidFill>
                <a:latin typeface="Vestula Pro" panose="020B0A030603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pic>
        <p:nvPicPr>
          <p:cNvPr id="6" name="Afbeelding 5">
            <a:extLst>
              <a:ext uri="{FF2B5EF4-FFF2-40B4-BE49-F238E27FC236}">
                <a16:creationId xmlns:a16="http://schemas.microsoft.com/office/drawing/2014/main" id="{D57582B8-F9AD-C163-1746-34C618EFF176}"/>
              </a:ext>
            </a:extLst>
          </p:cNvPr>
          <p:cNvPicPr>
            <a:picLocks noGrp="1" noRot="1" noChangeAspect="1" noMove="1" noResize="1" noEditPoints="1" noAdjustHandles="1" noChangeArrowheads="1" noChangeShapeType="1" noCrop="1"/>
          </p:cNvPicPr>
          <p:nvPr userDrawn="1"/>
        </p:nvPicPr>
        <p:blipFill>
          <a:blip r:embed="rId3"/>
          <a:srcRect/>
          <a:stretch/>
        </p:blipFill>
        <p:spPr>
          <a:xfrm>
            <a:off x="0" y="4933055"/>
            <a:ext cx="4252236" cy="1924945"/>
          </a:xfrm>
          <a:prstGeom prst="rect">
            <a:avLst/>
          </a:prstGeom>
        </p:spPr>
      </p:pic>
    </p:spTree>
    <p:extLst>
      <p:ext uri="{BB962C8B-B14F-4D97-AF65-F5344CB8AC3E}">
        <p14:creationId xmlns:p14="http://schemas.microsoft.com/office/powerpoint/2010/main" val="1646570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 - 0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3713051C-B727-8990-F733-2E7ED2067492}"/>
              </a:ext>
            </a:extLst>
          </p:cNvPr>
          <p:cNvSpPr>
            <a:spLocks noGrp="1"/>
          </p:cNvSpPr>
          <p:nvPr>
            <p:ph type="subTitle" idx="1"/>
          </p:nvPr>
        </p:nvSpPr>
        <p:spPr>
          <a:xfrm>
            <a:off x="803472" y="2739443"/>
            <a:ext cx="4701338" cy="757020"/>
          </a:xfrm>
        </p:spPr>
        <p:txBody>
          <a:bodyPr>
            <a:normAutofit/>
          </a:bodyPr>
          <a:lstStyle>
            <a:lvl1pPr marL="0" indent="0" algn="l">
              <a:buNone/>
              <a:defRPr sz="2200" b="0" i="0">
                <a:solidFill>
                  <a:schemeClr val="bg1"/>
                </a:solidFill>
                <a:latin typeface="Vestula Pro" panose="020B0A03060302020204" pitchFamily="34" charset="0"/>
                <a:ea typeface="Nirmala UI Semilight" panose="020B0402040204020203" pitchFamily="34" charset="0"/>
                <a:cs typeface="Nirmala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sp>
        <p:nvSpPr>
          <p:cNvPr id="5" name="Titel 1">
            <a:extLst>
              <a:ext uri="{FF2B5EF4-FFF2-40B4-BE49-F238E27FC236}">
                <a16:creationId xmlns:a16="http://schemas.microsoft.com/office/drawing/2014/main" id="{A8C9CA60-5F2B-5C73-D5D1-AAE268CC8C45}"/>
              </a:ext>
            </a:extLst>
          </p:cNvPr>
          <p:cNvSpPr>
            <a:spLocks noGrp="1"/>
          </p:cNvSpPr>
          <p:nvPr>
            <p:ph type="ctrTitle"/>
          </p:nvPr>
        </p:nvSpPr>
        <p:spPr>
          <a:xfrm>
            <a:off x="803472" y="368504"/>
            <a:ext cx="4701339" cy="2305077"/>
          </a:xfrm>
          <a:noFill/>
        </p:spPr>
        <p:txBody>
          <a:bodyPr lIns="72000" rIns="360000" anchor="b" anchorCtr="0">
            <a:noAutofit/>
          </a:bodyPr>
          <a:lstStyle>
            <a:lvl1pPr algn="l">
              <a:defRPr sz="4000" b="1" i="0">
                <a:solidFill>
                  <a:srgbClr val="BCD2FF"/>
                </a:solidFill>
                <a:latin typeface="Merriweather" pitchFamily="2" charset="77"/>
              </a:defRPr>
            </a:lvl1pPr>
          </a:lstStyle>
          <a:p>
            <a:endParaRPr lang="nl-NL" dirty="0"/>
          </a:p>
        </p:txBody>
      </p:sp>
      <p:pic>
        <p:nvPicPr>
          <p:cNvPr id="6" name="Afbeelding 5">
            <a:extLst>
              <a:ext uri="{FF2B5EF4-FFF2-40B4-BE49-F238E27FC236}">
                <a16:creationId xmlns:a16="http://schemas.microsoft.com/office/drawing/2014/main" id="{E5EB9261-83CA-EE7C-C957-7802C3E9CA12}"/>
              </a:ext>
            </a:extLst>
          </p:cNvPr>
          <p:cNvPicPr>
            <a:picLocks noGrp="1" noRot="1" noChangeAspect="1" noMove="1" noResize="1" noEditPoints="1" noAdjustHandles="1" noChangeArrowheads="1" noChangeShapeType="1" noCrop="1"/>
          </p:cNvPicPr>
          <p:nvPr userDrawn="1"/>
        </p:nvPicPr>
        <p:blipFill>
          <a:blip r:embed="rId3"/>
          <a:srcRect/>
          <a:stretch/>
        </p:blipFill>
        <p:spPr>
          <a:xfrm>
            <a:off x="0" y="4932000"/>
            <a:ext cx="4252236" cy="1924945"/>
          </a:xfrm>
          <a:prstGeom prst="rect">
            <a:avLst/>
          </a:prstGeom>
        </p:spPr>
      </p:pic>
    </p:spTree>
    <p:extLst>
      <p:ext uri="{BB962C8B-B14F-4D97-AF65-F5344CB8AC3E}">
        <p14:creationId xmlns:p14="http://schemas.microsoft.com/office/powerpoint/2010/main" val="3135782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dia - 11">
    <p:bg>
      <p:bgPr>
        <a:solidFill>
          <a:srgbClr val="001158"/>
        </a:solidFill>
        <a:effectLst/>
      </p:bgPr>
    </p:bg>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30989C73-BE72-9B8E-748B-D539A67AC6F1}"/>
              </a:ext>
            </a:extLst>
          </p:cNvPr>
          <p:cNvSpPr>
            <a:spLocks noGrp="1"/>
          </p:cNvSpPr>
          <p:nvPr>
            <p:ph type="pic" sz="quarter" idx="13" hasCustomPrompt="1"/>
          </p:nvPr>
        </p:nvSpPr>
        <p:spPr>
          <a:xfrm>
            <a:off x="0" y="11686"/>
            <a:ext cx="6096000" cy="6858000"/>
          </a:xfrm>
          <a:custGeom>
            <a:avLst/>
            <a:gdLst>
              <a:gd name="connsiteX0" fmla="*/ 441972 w 3648853"/>
              <a:gd name="connsiteY0" fmla="*/ 0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3183 w 3648853"/>
              <a:gd name="connsiteY7" fmla="*/ 0 h 6864136"/>
              <a:gd name="connsiteX8" fmla="*/ 3059596 w 3648853"/>
              <a:gd name="connsiteY8" fmla="*/ 6137 h 6864136"/>
              <a:gd name="connsiteX9" fmla="*/ 3210064 w 3648853"/>
              <a:gd name="connsiteY9" fmla="*/ 6864136 h 6864136"/>
              <a:gd name="connsiteX10" fmla="*/ 0 w 3648853"/>
              <a:gd name="connsiteY10" fmla="*/ 685800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71398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71398 w 3648853"/>
              <a:gd name="connsiteY12" fmla="*/ 0 h 6864136"/>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87999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87999 w 3648853"/>
              <a:gd name="connsiteY12" fmla="*/ 6137 h 6857999"/>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38904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38904 w 3648853"/>
              <a:gd name="connsiteY12" fmla="*/ 6137 h 6857999"/>
              <a:gd name="connsiteX0" fmla="*/ 346735 w 3209949"/>
              <a:gd name="connsiteY0" fmla="*/ 0 h 6857999"/>
              <a:gd name="connsiteX1" fmla="*/ 3059481 w 3209949"/>
              <a:gd name="connsiteY1" fmla="*/ 0 h 6857999"/>
              <a:gd name="connsiteX2" fmla="*/ 3209949 w 3209949"/>
              <a:gd name="connsiteY2" fmla="*/ 6857999 h 6857999"/>
              <a:gd name="connsiteX3" fmla="*/ 2779872 w 3209949"/>
              <a:gd name="connsiteY3" fmla="*/ 6857177 h 6857999"/>
              <a:gd name="connsiteX4" fmla="*/ 2613733 w 3209949"/>
              <a:gd name="connsiteY4" fmla="*/ 6579974 h 6857999"/>
              <a:gd name="connsiteX5" fmla="*/ 2629897 w 3209949"/>
              <a:gd name="connsiteY5" fmla="*/ 0 h 6857999"/>
              <a:gd name="connsiteX6" fmla="*/ 230134 w 3209949"/>
              <a:gd name="connsiteY6" fmla="*/ 7000 h 6857999"/>
              <a:gd name="connsiteX7" fmla="*/ 346735 w 3209949"/>
              <a:gd name="connsiteY7" fmla="*/ 0 h 6857999"/>
              <a:gd name="connsiteX8" fmla="*/ 0 w 3209949"/>
              <a:gd name="connsiteY8" fmla="*/ 6137 h 6857999"/>
              <a:gd name="connsiteX9" fmla="*/ 2620692 w 3209949"/>
              <a:gd name="connsiteY9" fmla="*/ 0 h 6857999"/>
              <a:gd name="connsiteX10" fmla="*/ 2771160 w 3209949"/>
              <a:gd name="connsiteY10" fmla="*/ 6857999 h 6857999"/>
              <a:gd name="connsiteX11" fmla="*/ 2954 w 3209949"/>
              <a:gd name="connsiteY11" fmla="*/ 6845726 h 6857999"/>
              <a:gd name="connsiteX12" fmla="*/ 0 w 3209949"/>
              <a:gd name="connsiteY12" fmla="*/ 6137 h 6857999"/>
              <a:gd name="connsiteX0" fmla="*/ 346735 w 3209949"/>
              <a:gd name="connsiteY0" fmla="*/ 0 h 6864137"/>
              <a:gd name="connsiteX1" fmla="*/ 3059481 w 3209949"/>
              <a:gd name="connsiteY1" fmla="*/ 0 h 6864137"/>
              <a:gd name="connsiteX2" fmla="*/ 3209949 w 3209949"/>
              <a:gd name="connsiteY2" fmla="*/ 6857999 h 6864137"/>
              <a:gd name="connsiteX3" fmla="*/ 2779872 w 3209949"/>
              <a:gd name="connsiteY3" fmla="*/ 6857177 h 6864137"/>
              <a:gd name="connsiteX4" fmla="*/ 2613733 w 3209949"/>
              <a:gd name="connsiteY4" fmla="*/ 6579974 h 6864137"/>
              <a:gd name="connsiteX5" fmla="*/ 2629897 w 3209949"/>
              <a:gd name="connsiteY5" fmla="*/ 0 h 6864137"/>
              <a:gd name="connsiteX6" fmla="*/ 230134 w 3209949"/>
              <a:gd name="connsiteY6" fmla="*/ 7000 h 6864137"/>
              <a:gd name="connsiteX7" fmla="*/ 346735 w 3209949"/>
              <a:gd name="connsiteY7" fmla="*/ 0 h 6864137"/>
              <a:gd name="connsiteX8" fmla="*/ 0 w 3209949"/>
              <a:gd name="connsiteY8" fmla="*/ 6137 h 6864137"/>
              <a:gd name="connsiteX9" fmla="*/ 2620692 w 3209949"/>
              <a:gd name="connsiteY9" fmla="*/ 0 h 6864137"/>
              <a:gd name="connsiteX10" fmla="*/ 2771160 w 3209949"/>
              <a:gd name="connsiteY10" fmla="*/ 6857999 h 6864137"/>
              <a:gd name="connsiteX11" fmla="*/ 2954 w 3209949"/>
              <a:gd name="connsiteY11" fmla="*/ 6864137 h 6864137"/>
              <a:gd name="connsiteX12" fmla="*/ 0 w 3209949"/>
              <a:gd name="connsiteY12" fmla="*/ 6137 h 6864137"/>
              <a:gd name="connsiteX0" fmla="*/ 3255632 w 6118846"/>
              <a:gd name="connsiteY0" fmla="*/ 0 h 6864137"/>
              <a:gd name="connsiteX1" fmla="*/ 5968378 w 6118846"/>
              <a:gd name="connsiteY1" fmla="*/ 0 h 6864137"/>
              <a:gd name="connsiteX2" fmla="*/ 6118846 w 6118846"/>
              <a:gd name="connsiteY2" fmla="*/ 6857999 h 6864137"/>
              <a:gd name="connsiteX3" fmla="*/ 5688769 w 6118846"/>
              <a:gd name="connsiteY3" fmla="*/ 6857177 h 6864137"/>
              <a:gd name="connsiteX4" fmla="*/ 5522630 w 6118846"/>
              <a:gd name="connsiteY4" fmla="*/ 6579974 h 6864137"/>
              <a:gd name="connsiteX5" fmla="*/ 5538794 w 6118846"/>
              <a:gd name="connsiteY5" fmla="*/ 0 h 6864137"/>
              <a:gd name="connsiteX6" fmla="*/ 3139031 w 6118846"/>
              <a:gd name="connsiteY6" fmla="*/ 7000 h 6864137"/>
              <a:gd name="connsiteX7" fmla="*/ 3255632 w 6118846"/>
              <a:gd name="connsiteY7" fmla="*/ 0 h 6864137"/>
              <a:gd name="connsiteX8" fmla="*/ 0 w 6118846"/>
              <a:gd name="connsiteY8" fmla="*/ 0 h 6864137"/>
              <a:gd name="connsiteX9" fmla="*/ 5529589 w 6118846"/>
              <a:gd name="connsiteY9" fmla="*/ 0 h 6864137"/>
              <a:gd name="connsiteX10" fmla="*/ 5680057 w 6118846"/>
              <a:gd name="connsiteY10" fmla="*/ 6857999 h 6864137"/>
              <a:gd name="connsiteX11" fmla="*/ 2911851 w 6118846"/>
              <a:gd name="connsiteY11" fmla="*/ 6864137 h 6864137"/>
              <a:gd name="connsiteX12" fmla="*/ 0 w 6118846"/>
              <a:gd name="connsiteY12" fmla="*/ 0 h 6864137"/>
              <a:gd name="connsiteX0" fmla="*/ 3255632 w 6118846"/>
              <a:gd name="connsiteY0" fmla="*/ 0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255632 w 6118846"/>
              <a:gd name="connsiteY7" fmla="*/ 0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 name="connsiteX0" fmla="*/ 3452013 w 6118846"/>
              <a:gd name="connsiteY0" fmla="*/ 6137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452013 w 6118846"/>
              <a:gd name="connsiteY7" fmla="*/ 6137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8846" h="6870273">
                <a:moveTo>
                  <a:pt x="3452013" y="6137"/>
                </a:moveTo>
                <a:lnTo>
                  <a:pt x="5968378" y="0"/>
                </a:lnTo>
                <a:cubicBezTo>
                  <a:pt x="5275968" y="1144534"/>
                  <a:pt x="4252164" y="3884665"/>
                  <a:pt x="6118846" y="6857999"/>
                </a:cubicBezTo>
                <a:lnTo>
                  <a:pt x="5688769" y="6857177"/>
                </a:lnTo>
                <a:lnTo>
                  <a:pt x="5522630" y="6579974"/>
                </a:lnTo>
                <a:cubicBezTo>
                  <a:pt x="3886244" y="3714965"/>
                  <a:pt x="4868022" y="1108768"/>
                  <a:pt x="5538794" y="0"/>
                </a:cubicBezTo>
                <a:lnTo>
                  <a:pt x="3139031" y="7000"/>
                </a:lnTo>
                <a:cubicBezTo>
                  <a:pt x="3139031" y="6712"/>
                  <a:pt x="3452013" y="6425"/>
                  <a:pt x="3452013" y="6137"/>
                </a:cubicBezTo>
                <a:close/>
                <a:moveTo>
                  <a:pt x="0" y="0"/>
                </a:moveTo>
                <a:lnTo>
                  <a:pt x="5529589" y="0"/>
                </a:lnTo>
                <a:cubicBezTo>
                  <a:pt x="4837179" y="1144534"/>
                  <a:pt x="3813375" y="3884665"/>
                  <a:pt x="5680057" y="6857999"/>
                </a:cubicBezTo>
                <a:lnTo>
                  <a:pt x="21365" y="6870273"/>
                </a:lnTo>
                <a:cubicBezTo>
                  <a:pt x="20380" y="4590410"/>
                  <a:pt x="985" y="2279863"/>
                  <a:pt x="0" y="0"/>
                </a:cubicBezTo>
                <a:close/>
              </a:path>
            </a:pathLst>
          </a:custGeom>
          <a:solidFill>
            <a:srgbClr val="BCD2FF"/>
          </a:solidFill>
        </p:spPr>
        <p:txBody>
          <a:bodyPr wrap="square" lIns="0" tIns="2700000" rIns="0" bIns="0" anchor="t" anchorCtr="1">
            <a:noAutofit/>
          </a:bodyPr>
          <a:lstStyle>
            <a:lvl1pPr marL="0" indent="0" algn="ctr">
              <a:buNone/>
              <a:defRPr/>
            </a:lvl1pPr>
          </a:lstStyle>
          <a:p>
            <a:r>
              <a:rPr lang="nl-NL" dirty="0"/>
              <a:t>Voeg eventueel</a:t>
            </a:r>
            <a:br>
              <a:rPr lang="nl-NL" dirty="0"/>
            </a:br>
            <a:r>
              <a:rPr lang="nl-NL" dirty="0"/>
              <a:t>afbeelding in</a:t>
            </a:r>
          </a:p>
        </p:txBody>
      </p:sp>
      <p:sp>
        <p:nvSpPr>
          <p:cNvPr id="2" name="Titel 1">
            <a:extLst>
              <a:ext uri="{FF2B5EF4-FFF2-40B4-BE49-F238E27FC236}">
                <a16:creationId xmlns:a16="http://schemas.microsoft.com/office/drawing/2014/main" id="{CC688360-AAFE-B0D3-DBB4-B0CFBDFA6C23}"/>
              </a:ext>
            </a:extLst>
          </p:cNvPr>
          <p:cNvSpPr>
            <a:spLocks noGrp="1"/>
          </p:cNvSpPr>
          <p:nvPr>
            <p:ph type="ctrTitle"/>
          </p:nvPr>
        </p:nvSpPr>
        <p:spPr>
          <a:xfrm>
            <a:off x="6490318" y="368504"/>
            <a:ext cx="5212800" cy="2305077"/>
          </a:xfrm>
          <a:noFill/>
        </p:spPr>
        <p:txBody>
          <a:bodyPr lIns="72000" rIns="360000" anchor="b" anchorCtr="0">
            <a:noAutofit/>
          </a:bodyPr>
          <a:lstStyle>
            <a:lvl1pPr algn="l">
              <a:defRPr sz="4000" b="1" i="0">
                <a:solidFill>
                  <a:schemeClr val="bg1"/>
                </a:solidFill>
                <a:latin typeface="Merriweather" pitchFamily="2" charset="77"/>
              </a:defRPr>
            </a:lvl1pPr>
          </a:lstStyle>
          <a:p>
            <a:endParaRPr lang="nl-NL" dirty="0"/>
          </a:p>
        </p:txBody>
      </p:sp>
      <p:sp>
        <p:nvSpPr>
          <p:cNvPr id="3" name="Ondertitel 2">
            <a:extLst>
              <a:ext uri="{FF2B5EF4-FFF2-40B4-BE49-F238E27FC236}">
                <a16:creationId xmlns:a16="http://schemas.microsoft.com/office/drawing/2014/main" id="{3713051C-B727-8990-F733-2E7ED2067492}"/>
              </a:ext>
            </a:extLst>
          </p:cNvPr>
          <p:cNvSpPr>
            <a:spLocks noGrp="1"/>
          </p:cNvSpPr>
          <p:nvPr>
            <p:ph type="subTitle" idx="1"/>
          </p:nvPr>
        </p:nvSpPr>
        <p:spPr>
          <a:xfrm>
            <a:off x="6490317" y="2739443"/>
            <a:ext cx="5212799" cy="757020"/>
          </a:xfrm>
        </p:spPr>
        <p:txBody>
          <a:bodyPr vert="horz" lIns="91440" tIns="45720" rIns="91440" bIns="45720" rtlCol="0">
            <a:noAutofit/>
          </a:bodyPr>
          <a:lstStyle>
            <a:lvl1pPr>
              <a:defRPr lang="nl-NL" sz="2200" baseline="0" dirty="0">
                <a:solidFill>
                  <a:srgbClr val="BCD2FF"/>
                </a:solidFill>
                <a:latin typeface="Vestula Pro" panose="020B0A03060302020204" pitchFamily="34" charset="0"/>
              </a:defRPr>
            </a:lvl1pPr>
          </a:lstStyle>
          <a:p>
            <a:pPr marL="0" lvl="0" indent="0">
              <a:buNone/>
            </a:pPr>
            <a:endParaRPr lang="nl-NL" dirty="0"/>
          </a:p>
        </p:txBody>
      </p:sp>
    </p:spTree>
    <p:extLst>
      <p:ext uri="{BB962C8B-B14F-4D97-AF65-F5344CB8AC3E}">
        <p14:creationId xmlns:p14="http://schemas.microsoft.com/office/powerpoint/2010/main" val="4259549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dia - 11">
    <p:bg>
      <p:bgPr>
        <a:solidFill>
          <a:srgbClr val="001158"/>
        </a:solidFill>
        <a:effectLst/>
      </p:bgPr>
    </p:bg>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30989C73-BE72-9B8E-748B-D539A67AC6F1}"/>
              </a:ext>
            </a:extLst>
          </p:cNvPr>
          <p:cNvSpPr>
            <a:spLocks noGrp="1"/>
          </p:cNvSpPr>
          <p:nvPr>
            <p:ph type="pic" sz="quarter" idx="13" hasCustomPrompt="1"/>
          </p:nvPr>
        </p:nvSpPr>
        <p:spPr>
          <a:xfrm>
            <a:off x="0" y="11686"/>
            <a:ext cx="6096000" cy="6858000"/>
          </a:xfrm>
          <a:custGeom>
            <a:avLst/>
            <a:gdLst>
              <a:gd name="connsiteX0" fmla="*/ 441972 w 3648853"/>
              <a:gd name="connsiteY0" fmla="*/ 0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3183 w 3648853"/>
              <a:gd name="connsiteY7" fmla="*/ 0 h 6864136"/>
              <a:gd name="connsiteX8" fmla="*/ 3059596 w 3648853"/>
              <a:gd name="connsiteY8" fmla="*/ 6137 h 6864136"/>
              <a:gd name="connsiteX9" fmla="*/ 3210064 w 3648853"/>
              <a:gd name="connsiteY9" fmla="*/ 6864136 h 6864136"/>
              <a:gd name="connsiteX10" fmla="*/ 0 w 3648853"/>
              <a:gd name="connsiteY10" fmla="*/ 685800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71398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71398 w 3648853"/>
              <a:gd name="connsiteY12" fmla="*/ 0 h 6864136"/>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87999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87999 w 3648853"/>
              <a:gd name="connsiteY12" fmla="*/ 6137 h 6857999"/>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38904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38904 w 3648853"/>
              <a:gd name="connsiteY12" fmla="*/ 6137 h 6857999"/>
              <a:gd name="connsiteX0" fmla="*/ 346735 w 3209949"/>
              <a:gd name="connsiteY0" fmla="*/ 0 h 6857999"/>
              <a:gd name="connsiteX1" fmla="*/ 3059481 w 3209949"/>
              <a:gd name="connsiteY1" fmla="*/ 0 h 6857999"/>
              <a:gd name="connsiteX2" fmla="*/ 3209949 w 3209949"/>
              <a:gd name="connsiteY2" fmla="*/ 6857999 h 6857999"/>
              <a:gd name="connsiteX3" fmla="*/ 2779872 w 3209949"/>
              <a:gd name="connsiteY3" fmla="*/ 6857177 h 6857999"/>
              <a:gd name="connsiteX4" fmla="*/ 2613733 w 3209949"/>
              <a:gd name="connsiteY4" fmla="*/ 6579974 h 6857999"/>
              <a:gd name="connsiteX5" fmla="*/ 2629897 w 3209949"/>
              <a:gd name="connsiteY5" fmla="*/ 0 h 6857999"/>
              <a:gd name="connsiteX6" fmla="*/ 230134 w 3209949"/>
              <a:gd name="connsiteY6" fmla="*/ 7000 h 6857999"/>
              <a:gd name="connsiteX7" fmla="*/ 346735 w 3209949"/>
              <a:gd name="connsiteY7" fmla="*/ 0 h 6857999"/>
              <a:gd name="connsiteX8" fmla="*/ 0 w 3209949"/>
              <a:gd name="connsiteY8" fmla="*/ 6137 h 6857999"/>
              <a:gd name="connsiteX9" fmla="*/ 2620692 w 3209949"/>
              <a:gd name="connsiteY9" fmla="*/ 0 h 6857999"/>
              <a:gd name="connsiteX10" fmla="*/ 2771160 w 3209949"/>
              <a:gd name="connsiteY10" fmla="*/ 6857999 h 6857999"/>
              <a:gd name="connsiteX11" fmla="*/ 2954 w 3209949"/>
              <a:gd name="connsiteY11" fmla="*/ 6845726 h 6857999"/>
              <a:gd name="connsiteX12" fmla="*/ 0 w 3209949"/>
              <a:gd name="connsiteY12" fmla="*/ 6137 h 6857999"/>
              <a:gd name="connsiteX0" fmla="*/ 346735 w 3209949"/>
              <a:gd name="connsiteY0" fmla="*/ 0 h 6864137"/>
              <a:gd name="connsiteX1" fmla="*/ 3059481 w 3209949"/>
              <a:gd name="connsiteY1" fmla="*/ 0 h 6864137"/>
              <a:gd name="connsiteX2" fmla="*/ 3209949 w 3209949"/>
              <a:gd name="connsiteY2" fmla="*/ 6857999 h 6864137"/>
              <a:gd name="connsiteX3" fmla="*/ 2779872 w 3209949"/>
              <a:gd name="connsiteY3" fmla="*/ 6857177 h 6864137"/>
              <a:gd name="connsiteX4" fmla="*/ 2613733 w 3209949"/>
              <a:gd name="connsiteY4" fmla="*/ 6579974 h 6864137"/>
              <a:gd name="connsiteX5" fmla="*/ 2629897 w 3209949"/>
              <a:gd name="connsiteY5" fmla="*/ 0 h 6864137"/>
              <a:gd name="connsiteX6" fmla="*/ 230134 w 3209949"/>
              <a:gd name="connsiteY6" fmla="*/ 7000 h 6864137"/>
              <a:gd name="connsiteX7" fmla="*/ 346735 w 3209949"/>
              <a:gd name="connsiteY7" fmla="*/ 0 h 6864137"/>
              <a:gd name="connsiteX8" fmla="*/ 0 w 3209949"/>
              <a:gd name="connsiteY8" fmla="*/ 6137 h 6864137"/>
              <a:gd name="connsiteX9" fmla="*/ 2620692 w 3209949"/>
              <a:gd name="connsiteY9" fmla="*/ 0 h 6864137"/>
              <a:gd name="connsiteX10" fmla="*/ 2771160 w 3209949"/>
              <a:gd name="connsiteY10" fmla="*/ 6857999 h 6864137"/>
              <a:gd name="connsiteX11" fmla="*/ 2954 w 3209949"/>
              <a:gd name="connsiteY11" fmla="*/ 6864137 h 6864137"/>
              <a:gd name="connsiteX12" fmla="*/ 0 w 3209949"/>
              <a:gd name="connsiteY12" fmla="*/ 6137 h 6864137"/>
              <a:gd name="connsiteX0" fmla="*/ 3255632 w 6118846"/>
              <a:gd name="connsiteY0" fmla="*/ 0 h 6864137"/>
              <a:gd name="connsiteX1" fmla="*/ 5968378 w 6118846"/>
              <a:gd name="connsiteY1" fmla="*/ 0 h 6864137"/>
              <a:gd name="connsiteX2" fmla="*/ 6118846 w 6118846"/>
              <a:gd name="connsiteY2" fmla="*/ 6857999 h 6864137"/>
              <a:gd name="connsiteX3" fmla="*/ 5688769 w 6118846"/>
              <a:gd name="connsiteY3" fmla="*/ 6857177 h 6864137"/>
              <a:gd name="connsiteX4" fmla="*/ 5522630 w 6118846"/>
              <a:gd name="connsiteY4" fmla="*/ 6579974 h 6864137"/>
              <a:gd name="connsiteX5" fmla="*/ 5538794 w 6118846"/>
              <a:gd name="connsiteY5" fmla="*/ 0 h 6864137"/>
              <a:gd name="connsiteX6" fmla="*/ 3139031 w 6118846"/>
              <a:gd name="connsiteY6" fmla="*/ 7000 h 6864137"/>
              <a:gd name="connsiteX7" fmla="*/ 3255632 w 6118846"/>
              <a:gd name="connsiteY7" fmla="*/ 0 h 6864137"/>
              <a:gd name="connsiteX8" fmla="*/ 0 w 6118846"/>
              <a:gd name="connsiteY8" fmla="*/ 0 h 6864137"/>
              <a:gd name="connsiteX9" fmla="*/ 5529589 w 6118846"/>
              <a:gd name="connsiteY9" fmla="*/ 0 h 6864137"/>
              <a:gd name="connsiteX10" fmla="*/ 5680057 w 6118846"/>
              <a:gd name="connsiteY10" fmla="*/ 6857999 h 6864137"/>
              <a:gd name="connsiteX11" fmla="*/ 2911851 w 6118846"/>
              <a:gd name="connsiteY11" fmla="*/ 6864137 h 6864137"/>
              <a:gd name="connsiteX12" fmla="*/ 0 w 6118846"/>
              <a:gd name="connsiteY12" fmla="*/ 0 h 6864137"/>
              <a:gd name="connsiteX0" fmla="*/ 3255632 w 6118846"/>
              <a:gd name="connsiteY0" fmla="*/ 0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255632 w 6118846"/>
              <a:gd name="connsiteY7" fmla="*/ 0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 name="connsiteX0" fmla="*/ 3452013 w 6118846"/>
              <a:gd name="connsiteY0" fmla="*/ 6137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452013 w 6118846"/>
              <a:gd name="connsiteY7" fmla="*/ 6137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8846" h="6870273">
                <a:moveTo>
                  <a:pt x="3452013" y="6137"/>
                </a:moveTo>
                <a:lnTo>
                  <a:pt x="5968378" y="0"/>
                </a:lnTo>
                <a:cubicBezTo>
                  <a:pt x="5275968" y="1144534"/>
                  <a:pt x="4252164" y="3884665"/>
                  <a:pt x="6118846" y="6857999"/>
                </a:cubicBezTo>
                <a:lnTo>
                  <a:pt x="5688769" y="6857177"/>
                </a:lnTo>
                <a:lnTo>
                  <a:pt x="5522630" y="6579974"/>
                </a:lnTo>
                <a:cubicBezTo>
                  <a:pt x="3886244" y="3714965"/>
                  <a:pt x="4868022" y="1108768"/>
                  <a:pt x="5538794" y="0"/>
                </a:cubicBezTo>
                <a:lnTo>
                  <a:pt x="3139031" y="7000"/>
                </a:lnTo>
                <a:cubicBezTo>
                  <a:pt x="3139031" y="6712"/>
                  <a:pt x="3452013" y="6425"/>
                  <a:pt x="3452013" y="6137"/>
                </a:cubicBezTo>
                <a:close/>
                <a:moveTo>
                  <a:pt x="0" y="0"/>
                </a:moveTo>
                <a:lnTo>
                  <a:pt x="5529589" y="0"/>
                </a:lnTo>
                <a:cubicBezTo>
                  <a:pt x="4837179" y="1144534"/>
                  <a:pt x="3813375" y="3884665"/>
                  <a:pt x="5680057" y="6857999"/>
                </a:cubicBezTo>
                <a:lnTo>
                  <a:pt x="21365" y="6870273"/>
                </a:lnTo>
                <a:cubicBezTo>
                  <a:pt x="20380" y="4590410"/>
                  <a:pt x="985" y="2279863"/>
                  <a:pt x="0" y="0"/>
                </a:cubicBezTo>
                <a:close/>
              </a:path>
            </a:pathLst>
          </a:custGeom>
          <a:solidFill>
            <a:schemeClr val="bg1"/>
          </a:solidFill>
        </p:spPr>
        <p:txBody>
          <a:bodyPr wrap="square" lIns="0" tIns="2700000" rIns="0" bIns="0" anchor="t" anchorCtr="1">
            <a:noAutofit/>
          </a:bodyPr>
          <a:lstStyle>
            <a:lvl1pPr marL="0" indent="0" algn="ctr">
              <a:buNone/>
              <a:defRPr/>
            </a:lvl1pPr>
          </a:lstStyle>
          <a:p>
            <a:r>
              <a:rPr lang="nl-NL" dirty="0"/>
              <a:t>Voeg eventueel</a:t>
            </a:r>
            <a:br>
              <a:rPr lang="nl-NL" dirty="0"/>
            </a:br>
            <a:r>
              <a:rPr lang="nl-NL" dirty="0"/>
              <a:t>afbeelding in</a:t>
            </a:r>
          </a:p>
        </p:txBody>
      </p:sp>
      <p:sp>
        <p:nvSpPr>
          <p:cNvPr id="2" name="Titel 1">
            <a:extLst>
              <a:ext uri="{FF2B5EF4-FFF2-40B4-BE49-F238E27FC236}">
                <a16:creationId xmlns:a16="http://schemas.microsoft.com/office/drawing/2014/main" id="{CC688360-AAFE-B0D3-DBB4-B0CFBDFA6C23}"/>
              </a:ext>
            </a:extLst>
          </p:cNvPr>
          <p:cNvSpPr>
            <a:spLocks noGrp="1"/>
          </p:cNvSpPr>
          <p:nvPr>
            <p:ph type="ctrTitle"/>
          </p:nvPr>
        </p:nvSpPr>
        <p:spPr>
          <a:xfrm>
            <a:off x="6490318" y="368504"/>
            <a:ext cx="5212800" cy="2305077"/>
          </a:xfrm>
          <a:noFill/>
        </p:spPr>
        <p:txBody>
          <a:bodyPr lIns="72000" rIns="360000" anchor="b" anchorCtr="0">
            <a:noAutofit/>
          </a:bodyPr>
          <a:lstStyle>
            <a:lvl1pPr algn="l">
              <a:defRPr sz="4000" b="1" i="0">
                <a:solidFill>
                  <a:schemeClr val="bg1"/>
                </a:solidFill>
                <a:latin typeface="Merriweather" pitchFamily="2" charset="77"/>
              </a:defRPr>
            </a:lvl1pPr>
          </a:lstStyle>
          <a:p>
            <a:endParaRPr lang="nl-NL" dirty="0"/>
          </a:p>
        </p:txBody>
      </p:sp>
      <p:sp>
        <p:nvSpPr>
          <p:cNvPr id="3" name="Ondertitel 2">
            <a:extLst>
              <a:ext uri="{FF2B5EF4-FFF2-40B4-BE49-F238E27FC236}">
                <a16:creationId xmlns:a16="http://schemas.microsoft.com/office/drawing/2014/main" id="{3713051C-B727-8990-F733-2E7ED2067492}"/>
              </a:ext>
            </a:extLst>
          </p:cNvPr>
          <p:cNvSpPr>
            <a:spLocks noGrp="1"/>
          </p:cNvSpPr>
          <p:nvPr>
            <p:ph type="subTitle" idx="1"/>
          </p:nvPr>
        </p:nvSpPr>
        <p:spPr>
          <a:xfrm>
            <a:off x="6490317" y="2739443"/>
            <a:ext cx="5212799" cy="757020"/>
          </a:xfrm>
        </p:spPr>
        <p:txBody>
          <a:bodyPr vert="horz" lIns="91440" tIns="45720" rIns="91440" bIns="45720" rtlCol="0">
            <a:noAutofit/>
          </a:bodyPr>
          <a:lstStyle>
            <a:lvl1pPr>
              <a:defRPr lang="nl-NL" sz="2200" baseline="0" dirty="0">
                <a:solidFill>
                  <a:srgbClr val="BCD2FF"/>
                </a:solidFill>
                <a:latin typeface="Vestula Pro" panose="020B0A03060302020204" pitchFamily="34" charset="0"/>
              </a:defRPr>
            </a:lvl1pPr>
          </a:lstStyle>
          <a:p>
            <a:pPr marL="0" lvl="0" indent="0">
              <a:buNone/>
            </a:pPr>
            <a:endParaRPr lang="nl-NL" dirty="0"/>
          </a:p>
        </p:txBody>
      </p:sp>
    </p:spTree>
    <p:extLst>
      <p:ext uri="{BB962C8B-B14F-4D97-AF65-F5344CB8AC3E}">
        <p14:creationId xmlns:p14="http://schemas.microsoft.com/office/powerpoint/2010/main" val="3423362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 12">
    <p:bg>
      <p:bgPr>
        <a:solidFill>
          <a:srgbClr val="BCD2F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688360-AAFE-B0D3-DBB4-B0CFBDFA6C23}"/>
              </a:ext>
            </a:extLst>
          </p:cNvPr>
          <p:cNvSpPr>
            <a:spLocks noGrp="1"/>
          </p:cNvSpPr>
          <p:nvPr>
            <p:ph type="ctrTitle"/>
          </p:nvPr>
        </p:nvSpPr>
        <p:spPr>
          <a:xfrm>
            <a:off x="6490318" y="368504"/>
            <a:ext cx="5212800" cy="2305077"/>
          </a:xfrm>
          <a:noFill/>
        </p:spPr>
        <p:txBody>
          <a:bodyPr lIns="72000" rIns="360000" anchor="b" anchorCtr="0">
            <a:noAutofit/>
          </a:bodyPr>
          <a:lstStyle>
            <a:lvl1pPr algn="l">
              <a:defRPr sz="4000" b="1" i="0">
                <a:solidFill>
                  <a:srgbClr val="001158"/>
                </a:solidFill>
                <a:latin typeface="Merriweather" pitchFamily="2" charset="77"/>
              </a:defRPr>
            </a:lvl1pPr>
          </a:lstStyle>
          <a:p>
            <a:endParaRPr lang="nl-NL" dirty="0"/>
          </a:p>
        </p:txBody>
      </p:sp>
      <p:sp>
        <p:nvSpPr>
          <p:cNvPr id="3" name="Ondertitel 2">
            <a:extLst>
              <a:ext uri="{FF2B5EF4-FFF2-40B4-BE49-F238E27FC236}">
                <a16:creationId xmlns:a16="http://schemas.microsoft.com/office/drawing/2014/main" id="{3713051C-B727-8990-F733-2E7ED2067492}"/>
              </a:ext>
            </a:extLst>
          </p:cNvPr>
          <p:cNvSpPr>
            <a:spLocks noGrp="1"/>
          </p:cNvSpPr>
          <p:nvPr>
            <p:ph type="subTitle" idx="1"/>
          </p:nvPr>
        </p:nvSpPr>
        <p:spPr>
          <a:xfrm>
            <a:off x="6490317" y="2739443"/>
            <a:ext cx="5212799" cy="757020"/>
          </a:xfrm>
        </p:spPr>
        <p:txBody>
          <a:bodyPr>
            <a:noAutofit/>
          </a:bodyPr>
          <a:lstStyle>
            <a:lvl1pPr marL="0" indent="0" algn="l">
              <a:buNone/>
              <a:defRPr sz="2200" b="0" i="0" baseline="0">
                <a:solidFill>
                  <a:srgbClr val="001158"/>
                </a:solidFill>
                <a:latin typeface="Vestula Pro" panose="020B0A030603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NL" dirty="0"/>
          </a:p>
        </p:txBody>
      </p:sp>
      <p:sp>
        <p:nvSpPr>
          <p:cNvPr id="9" name="Tijdelijke aanduiding voor afbeelding 6">
            <a:extLst>
              <a:ext uri="{FF2B5EF4-FFF2-40B4-BE49-F238E27FC236}">
                <a16:creationId xmlns:a16="http://schemas.microsoft.com/office/drawing/2014/main" id="{4413C70C-4567-70BC-EE74-215FEACAB09A}"/>
              </a:ext>
            </a:extLst>
          </p:cNvPr>
          <p:cNvSpPr>
            <a:spLocks noGrp="1"/>
          </p:cNvSpPr>
          <p:nvPr>
            <p:ph type="pic" sz="quarter" idx="13" hasCustomPrompt="1"/>
          </p:nvPr>
        </p:nvSpPr>
        <p:spPr>
          <a:xfrm>
            <a:off x="0" y="11686"/>
            <a:ext cx="6096000" cy="6858000"/>
          </a:xfrm>
          <a:custGeom>
            <a:avLst/>
            <a:gdLst>
              <a:gd name="connsiteX0" fmla="*/ 441972 w 3648853"/>
              <a:gd name="connsiteY0" fmla="*/ 0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3183 w 3648853"/>
              <a:gd name="connsiteY7" fmla="*/ 0 h 6864136"/>
              <a:gd name="connsiteX8" fmla="*/ 3059596 w 3648853"/>
              <a:gd name="connsiteY8" fmla="*/ 6137 h 6864136"/>
              <a:gd name="connsiteX9" fmla="*/ 3210064 w 3648853"/>
              <a:gd name="connsiteY9" fmla="*/ 6864136 h 6864136"/>
              <a:gd name="connsiteX10" fmla="*/ 0 w 3648853"/>
              <a:gd name="connsiteY10" fmla="*/ 685800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71398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71398 w 3648853"/>
              <a:gd name="connsiteY12" fmla="*/ 0 h 6864136"/>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87999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87999 w 3648853"/>
              <a:gd name="connsiteY12" fmla="*/ 6137 h 6857999"/>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38904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38904 w 3648853"/>
              <a:gd name="connsiteY12" fmla="*/ 6137 h 6857999"/>
              <a:gd name="connsiteX0" fmla="*/ 346735 w 3209949"/>
              <a:gd name="connsiteY0" fmla="*/ 0 h 6857999"/>
              <a:gd name="connsiteX1" fmla="*/ 3059481 w 3209949"/>
              <a:gd name="connsiteY1" fmla="*/ 0 h 6857999"/>
              <a:gd name="connsiteX2" fmla="*/ 3209949 w 3209949"/>
              <a:gd name="connsiteY2" fmla="*/ 6857999 h 6857999"/>
              <a:gd name="connsiteX3" fmla="*/ 2779872 w 3209949"/>
              <a:gd name="connsiteY3" fmla="*/ 6857177 h 6857999"/>
              <a:gd name="connsiteX4" fmla="*/ 2613733 w 3209949"/>
              <a:gd name="connsiteY4" fmla="*/ 6579974 h 6857999"/>
              <a:gd name="connsiteX5" fmla="*/ 2629897 w 3209949"/>
              <a:gd name="connsiteY5" fmla="*/ 0 h 6857999"/>
              <a:gd name="connsiteX6" fmla="*/ 230134 w 3209949"/>
              <a:gd name="connsiteY6" fmla="*/ 7000 h 6857999"/>
              <a:gd name="connsiteX7" fmla="*/ 346735 w 3209949"/>
              <a:gd name="connsiteY7" fmla="*/ 0 h 6857999"/>
              <a:gd name="connsiteX8" fmla="*/ 0 w 3209949"/>
              <a:gd name="connsiteY8" fmla="*/ 6137 h 6857999"/>
              <a:gd name="connsiteX9" fmla="*/ 2620692 w 3209949"/>
              <a:gd name="connsiteY9" fmla="*/ 0 h 6857999"/>
              <a:gd name="connsiteX10" fmla="*/ 2771160 w 3209949"/>
              <a:gd name="connsiteY10" fmla="*/ 6857999 h 6857999"/>
              <a:gd name="connsiteX11" fmla="*/ 2954 w 3209949"/>
              <a:gd name="connsiteY11" fmla="*/ 6845726 h 6857999"/>
              <a:gd name="connsiteX12" fmla="*/ 0 w 3209949"/>
              <a:gd name="connsiteY12" fmla="*/ 6137 h 6857999"/>
              <a:gd name="connsiteX0" fmla="*/ 346735 w 3209949"/>
              <a:gd name="connsiteY0" fmla="*/ 0 h 6864137"/>
              <a:gd name="connsiteX1" fmla="*/ 3059481 w 3209949"/>
              <a:gd name="connsiteY1" fmla="*/ 0 h 6864137"/>
              <a:gd name="connsiteX2" fmla="*/ 3209949 w 3209949"/>
              <a:gd name="connsiteY2" fmla="*/ 6857999 h 6864137"/>
              <a:gd name="connsiteX3" fmla="*/ 2779872 w 3209949"/>
              <a:gd name="connsiteY3" fmla="*/ 6857177 h 6864137"/>
              <a:gd name="connsiteX4" fmla="*/ 2613733 w 3209949"/>
              <a:gd name="connsiteY4" fmla="*/ 6579974 h 6864137"/>
              <a:gd name="connsiteX5" fmla="*/ 2629897 w 3209949"/>
              <a:gd name="connsiteY5" fmla="*/ 0 h 6864137"/>
              <a:gd name="connsiteX6" fmla="*/ 230134 w 3209949"/>
              <a:gd name="connsiteY6" fmla="*/ 7000 h 6864137"/>
              <a:gd name="connsiteX7" fmla="*/ 346735 w 3209949"/>
              <a:gd name="connsiteY7" fmla="*/ 0 h 6864137"/>
              <a:gd name="connsiteX8" fmla="*/ 0 w 3209949"/>
              <a:gd name="connsiteY8" fmla="*/ 6137 h 6864137"/>
              <a:gd name="connsiteX9" fmla="*/ 2620692 w 3209949"/>
              <a:gd name="connsiteY9" fmla="*/ 0 h 6864137"/>
              <a:gd name="connsiteX10" fmla="*/ 2771160 w 3209949"/>
              <a:gd name="connsiteY10" fmla="*/ 6857999 h 6864137"/>
              <a:gd name="connsiteX11" fmla="*/ 2954 w 3209949"/>
              <a:gd name="connsiteY11" fmla="*/ 6864137 h 6864137"/>
              <a:gd name="connsiteX12" fmla="*/ 0 w 3209949"/>
              <a:gd name="connsiteY12" fmla="*/ 6137 h 6864137"/>
              <a:gd name="connsiteX0" fmla="*/ 3255632 w 6118846"/>
              <a:gd name="connsiteY0" fmla="*/ 0 h 6864137"/>
              <a:gd name="connsiteX1" fmla="*/ 5968378 w 6118846"/>
              <a:gd name="connsiteY1" fmla="*/ 0 h 6864137"/>
              <a:gd name="connsiteX2" fmla="*/ 6118846 w 6118846"/>
              <a:gd name="connsiteY2" fmla="*/ 6857999 h 6864137"/>
              <a:gd name="connsiteX3" fmla="*/ 5688769 w 6118846"/>
              <a:gd name="connsiteY3" fmla="*/ 6857177 h 6864137"/>
              <a:gd name="connsiteX4" fmla="*/ 5522630 w 6118846"/>
              <a:gd name="connsiteY4" fmla="*/ 6579974 h 6864137"/>
              <a:gd name="connsiteX5" fmla="*/ 5538794 w 6118846"/>
              <a:gd name="connsiteY5" fmla="*/ 0 h 6864137"/>
              <a:gd name="connsiteX6" fmla="*/ 3139031 w 6118846"/>
              <a:gd name="connsiteY6" fmla="*/ 7000 h 6864137"/>
              <a:gd name="connsiteX7" fmla="*/ 3255632 w 6118846"/>
              <a:gd name="connsiteY7" fmla="*/ 0 h 6864137"/>
              <a:gd name="connsiteX8" fmla="*/ 0 w 6118846"/>
              <a:gd name="connsiteY8" fmla="*/ 0 h 6864137"/>
              <a:gd name="connsiteX9" fmla="*/ 5529589 w 6118846"/>
              <a:gd name="connsiteY9" fmla="*/ 0 h 6864137"/>
              <a:gd name="connsiteX10" fmla="*/ 5680057 w 6118846"/>
              <a:gd name="connsiteY10" fmla="*/ 6857999 h 6864137"/>
              <a:gd name="connsiteX11" fmla="*/ 2911851 w 6118846"/>
              <a:gd name="connsiteY11" fmla="*/ 6864137 h 6864137"/>
              <a:gd name="connsiteX12" fmla="*/ 0 w 6118846"/>
              <a:gd name="connsiteY12" fmla="*/ 0 h 6864137"/>
              <a:gd name="connsiteX0" fmla="*/ 3255632 w 6118846"/>
              <a:gd name="connsiteY0" fmla="*/ 0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255632 w 6118846"/>
              <a:gd name="connsiteY7" fmla="*/ 0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 name="connsiteX0" fmla="*/ 3452013 w 6118846"/>
              <a:gd name="connsiteY0" fmla="*/ 6137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452013 w 6118846"/>
              <a:gd name="connsiteY7" fmla="*/ 6137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8846" h="6870273">
                <a:moveTo>
                  <a:pt x="3452013" y="6137"/>
                </a:moveTo>
                <a:lnTo>
                  <a:pt x="5968378" y="0"/>
                </a:lnTo>
                <a:cubicBezTo>
                  <a:pt x="5275968" y="1144534"/>
                  <a:pt x="4252164" y="3884665"/>
                  <a:pt x="6118846" y="6857999"/>
                </a:cubicBezTo>
                <a:lnTo>
                  <a:pt x="5688769" y="6857177"/>
                </a:lnTo>
                <a:lnTo>
                  <a:pt x="5522630" y="6579974"/>
                </a:lnTo>
                <a:cubicBezTo>
                  <a:pt x="3886244" y="3714965"/>
                  <a:pt x="4868022" y="1108768"/>
                  <a:pt x="5538794" y="0"/>
                </a:cubicBezTo>
                <a:lnTo>
                  <a:pt x="3139031" y="7000"/>
                </a:lnTo>
                <a:cubicBezTo>
                  <a:pt x="3139031" y="6712"/>
                  <a:pt x="3452013" y="6425"/>
                  <a:pt x="3452013" y="6137"/>
                </a:cubicBezTo>
                <a:close/>
                <a:moveTo>
                  <a:pt x="0" y="0"/>
                </a:moveTo>
                <a:lnTo>
                  <a:pt x="5529589" y="0"/>
                </a:lnTo>
                <a:cubicBezTo>
                  <a:pt x="4837179" y="1144534"/>
                  <a:pt x="3813375" y="3884665"/>
                  <a:pt x="5680057" y="6857999"/>
                </a:cubicBezTo>
                <a:lnTo>
                  <a:pt x="21365" y="6870273"/>
                </a:lnTo>
                <a:cubicBezTo>
                  <a:pt x="20380" y="4590410"/>
                  <a:pt x="985" y="2279863"/>
                  <a:pt x="0" y="0"/>
                </a:cubicBezTo>
                <a:close/>
              </a:path>
            </a:pathLst>
          </a:custGeom>
          <a:solidFill>
            <a:schemeClr val="bg1"/>
          </a:solidFill>
        </p:spPr>
        <p:txBody>
          <a:bodyPr wrap="square" lIns="0" tIns="2700000" rIns="0" bIns="0" anchor="t" anchorCtr="1">
            <a:noAutofit/>
          </a:bodyPr>
          <a:lstStyle>
            <a:lvl1pPr marL="0" indent="0" algn="ctr">
              <a:buNone/>
              <a:defRPr/>
            </a:lvl1pPr>
          </a:lstStyle>
          <a:p>
            <a:r>
              <a:rPr lang="nl-NL" dirty="0"/>
              <a:t>Voeg eventueel</a:t>
            </a:r>
            <a:br>
              <a:rPr lang="nl-NL" dirty="0"/>
            </a:br>
            <a:r>
              <a:rPr lang="nl-NL" dirty="0"/>
              <a:t>afbeelding in</a:t>
            </a:r>
          </a:p>
        </p:txBody>
      </p:sp>
    </p:spTree>
    <p:extLst>
      <p:ext uri="{BB962C8B-B14F-4D97-AF65-F5344CB8AC3E}">
        <p14:creationId xmlns:p14="http://schemas.microsoft.com/office/powerpoint/2010/main" val="21806311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D2D4EC5-AA7E-B4B7-8196-12EBB58059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0BBA1463-5E61-37E4-02F5-F0AEEF291801}"/>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5D7F3DB-6753-5B31-D480-9F9C6A76CA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b="0" i="0">
                <a:solidFill>
                  <a:schemeClr val="tx1">
                    <a:tint val="75000"/>
                  </a:schemeClr>
                </a:solidFill>
                <a:latin typeface="Merriweather" pitchFamily="2" charset="77"/>
              </a:defRPr>
            </a:lvl1pPr>
          </a:lstStyle>
          <a:p>
            <a:endParaRPr lang="nl-NL" dirty="0"/>
          </a:p>
        </p:txBody>
      </p:sp>
      <p:sp>
        <p:nvSpPr>
          <p:cNvPr id="5" name="Tijdelijke aanduiding voor voettekst 4">
            <a:extLst>
              <a:ext uri="{FF2B5EF4-FFF2-40B4-BE49-F238E27FC236}">
                <a16:creationId xmlns:a16="http://schemas.microsoft.com/office/drawing/2014/main" id="{5492AEA7-30ED-7043-6008-5F68E744E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b="0" i="0">
                <a:solidFill>
                  <a:schemeClr val="tx1">
                    <a:tint val="75000"/>
                  </a:schemeClr>
                </a:solidFill>
                <a:latin typeface="Merriweather" pitchFamily="2" charset="77"/>
              </a:defRPr>
            </a:lvl1pPr>
          </a:lstStyle>
          <a:p>
            <a:r>
              <a:rPr lang="nl-NL"/>
              <a:t>Hier staat de titel van de presentatie</a:t>
            </a:r>
            <a:endParaRPr lang="nl-NL" dirty="0"/>
          </a:p>
        </p:txBody>
      </p:sp>
      <p:sp>
        <p:nvSpPr>
          <p:cNvPr id="6" name="Tijdelijke aanduiding voor dianummer 5">
            <a:extLst>
              <a:ext uri="{FF2B5EF4-FFF2-40B4-BE49-F238E27FC236}">
                <a16:creationId xmlns:a16="http://schemas.microsoft.com/office/drawing/2014/main" id="{90FA7254-9BBF-1B83-48BF-721B417A0D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b="0" i="0">
                <a:solidFill>
                  <a:schemeClr val="tx1">
                    <a:tint val="75000"/>
                  </a:schemeClr>
                </a:solidFill>
                <a:latin typeface="Merriweather" pitchFamily="2" charset="77"/>
              </a:defRPr>
            </a:lvl1pPr>
          </a:lstStyle>
          <a:p>
            <a:fld id="{63A6096C-3B80-FF40-9992-21B857607083}" type="slidenum">
              <a:rPr lang="nl-NL" smtClean="0"/>
              <a:pPr/>
              <a:t>‹nr.›</a:t>
            </a:fld>
            <a:endParaRPr lang="nl-NL" dirty="0"/>
          </a:p>
        </p:txBody>
      </p:sp>
    </p:spTree>
    <p:extLst>
      <p:ext uri="{BB962C8B-B14F-4D97-AF65-F5344CB8AC3E}">
        <p14:creationId xmlns:p14="http://schemas.microsoft.com/office/powerpoint/2010/main" val="1310710197"/>
      </p:ext>
    </p:extLst>
  </p:cSld>
  <p:clrMap bg1="lt1" tx1="dk1" bg2="lt2" tx2="dk2" accent1="accent1" accent2="accent2" accent3="accent3" accent4="accent4" accent5="accent5" accent6="accent6" hlink="hlink" folHlink="folHlink"/>
  <p:sldLayoutIdLst>
    <p:sldLayoutId id="2147483693" r:id="rId1"/>
    <p:sldLayoutId id="2147483680" r:id="rId2"/>
    <p:sldLayoutId id="2147483688" r:id="rId3"/>
    <p:sldLayoutId id="2147483689" r:id="rId4"/>
    <p:sldLayoutId id="2147483649" r:id="rId5"/>
    <p:sldLayoutId id="2147483660" r:id="rId6"/>
    <p:sldLayoutId id="2147483696" r:id="rId7"/>
    <p:sldLayoutId id="2147483697" r:id="rId8"/>
    <p:sldLayoutId id="2147483673" r:id="rId9"/>
    <p:sldLayoutId id="2147483682" r:id="rId10"/>
    <p:sldLayoutId id="2147483665" r:id="rId11"/>
    <p:sldLayoutId id="2147483694" r:id="rId12"/>
    <p:sldLayoutId id="2147483695" r:id="rId13"/>
    <p:sldLayoutId id="2147483666" r:id="rId14"/>
    <p:sldLayoutId id="2147483676" r:id="rId15"/>
    <p:sldLayoutId id="2147483671" r:id="rId16"/>
    <p:sldLayoutId id="2147483698" r:id="rId17"/>
    <p:sldLayoutId id="2147483678" r:id="rId18"/>
    <p:sldLayoutId id="2147483669" r:id="rId19"/>
    <p:sldLayoutId id="2147483670" r:id="rId20"/>
    <p:sldLayoutId id="2147483685" r:id="rId21"/>
    <p:sldLayoutId id="2147483684" r:id="rId22"/>
    <p:sldLayoutId id="2147483686" r:id="rId23"/>
    <p:sldLayoutId id="2147483683" r:id="rId24"/>
    <p:sldLayoutId id="2147483691" r:id="rId25"/>
    <p:sldLayoutId id="2147483690" r:id="rId26"/>
    <p:sldLayoutId id="2147483675" r:id="rId27"/>
    <p:sldLayoutId id="2147483677" r:id="rId28"/>
    <p:sldLayoutId id="2147483699" r:id="rId29"/>
    <p:sldLayoutId id="2147483700" r:id="rId30"/>
    <p:sldLayoutId id="2147483701" r:id="rId31"/>
    <p:sldLayoutId id="2147483702" r:id="rId32"/>
    <p:sldLayoutId id="2147483703" r:id="rId33"/>
    <p:sldLayoutId id="2147483704" r:id="rId34"/>
  </p:sldLayoutIdLst>
  <p:hf hdr="0" dt="0"/>
  <p:txStyles>
    <p:titleStyle>
      <a:lvl1pPr algn="l" defTabSz="914400" rtl="0" eaLnBrk="1" latinLnBrk="0" hangingPunct="1">
        <a:lnSpc>
          <a:spcPct val="90000"/>
        </a:lnSpc>
        <a:spcBef>
          <a:spcPct val="0"/>
        </a:spcBef>
        <a:buNone/>
        <a:defRPr sz="3200" b="1" i="0" kern="1200">
          <a:solidFill>
            <a:srgbClr val="001158"/>
          </a:solidFill>
          <a:latin typeface="Merriweather"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hyperlink" Target="https://thrive.gmw.rug.nl/project/life-is-tough/" TargetMode="Externa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thrive.gmw.rug.nl/project/life-is-tough/" TargetMode="Externa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hyperlink" Target="https://thrive.gmw.rug.nl/project/life-is-tough/" TargetMode="External"/><Relationship Id="rId7" Type="http://schemas.openxmlformats.org/officeDocument/2006/relationships/hyperlink" Target="https://www.onderwijsregiorotterdamvombo.nl/nieuws/bsl-toolbox-saro-van-beleid-naar-praktijk/" TargetMode="External"/><Relationship Id="rId2" Type="http://schemas.openxmlformats.org/officeDocument/2006/relationships/hyperlink" Target="https://www.klasse.be/topthema/je-loopbaan/" TargetMode="External"/><Relationship Id="rId1" Type="http://schemas.openxmlformats.org/officeDocument/2006/relationships/slideLayout" Target="../slideLayouts/slideLayout32.xml"/><Relationship Id="rId6" Type="http://schemas.openxmlformats.org/officeDocument/2006/relationships/hyperlink" Target="https://osr.nu/begeleiders/" TargetMode="External"/><Relationship Id="rId5" Type="http://schemas.openxmlformats.org/officeDocument/2006/relationships/hyperlink" Target="https://eur03.safelinks.protection.outlook.com/?url=https%3A%2F%2Fvimeo.com%2F1145779521%2F35254660e8&amp;data=05%7C02%7CTplatteel%40iclon.leidenuniv.nl%7C53f8195184df454c5aad08de39abcb8e%7Cca2a7f76dbd74ec091086b3d524fb7c8%7C0%7C0%7C639011607168258887%7CUnknown%7CTWFpbGZsb3d8eyJFbXB0eU1hcGkiOnRydWUsIlYiOiIwLjAuMDAwMCIsIlAiOiJXaW4zMiIsIkFOIjoiTWFpbCIsIldUIjoyfQ%3D%3D%7C0%7C%7C%7C&amp;sdata=Vh14smv5YiktqGghdmydU356Tab%2FCdBe1uxdgrMUfVM%3D&amp;reserved=0" TargetMode="External"/><Relationship Id="rId4" Type="http://schemas.openxmlformats.org/officeDocument/2006/relationships/hyperlink" Target="https://www.universiteitleiden.nl/en/research/research-projects/social-and-behavioural-sciences/stress-less-project-effectiveness-of-school-based-intervention-program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N8nCToOrajk" TargetMode="External"/><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6892A5-0921-964B-89BA-45D209E528C8}"/>
              </a:ext>
            </a:extLst>
          </p:cNvPr>
          <p:cNvSpPr>
            <a:spLocks noGrp="1"/>
          </p:cNvSpPr>
          <p:nvPr>
            <p:ph type="ctrTitle"/>
          </p:nvPr>
        </p:nvSpPr>
        <p:spPr>
          <a:xfrm>
            <a:off x="4056597" y="901393"/>
            <a:ext cx="6571397" cy="3106660"/>
          </a:xfrm>
        </p:spPr>
        <p:txBody>
          <a:bodyPr/>
          <a:lstStyle/>
          <a:p>
            <a:r>
              <a:rPr lang="en-US" i="1" dirty="0" err="1"/>
              <a:t>Veerkracht</a:t>
            </a:r>
            <a:br>
              <a:rPr lang="en-US" i="1" dirty="0"/>
            </a:br>
            <a:endParaRPr lang="en-US" sz="1199" dirty="0"/>
          </a:p>
        </p:txBody>
      </p:sp>
      <p:sp>
        <p:nvSpPr>
          <p:cNvPr id="3" name="Ondertitel 2">
            <a:extLst>
              <a:ext uri="{FF2B5EF4-FFF2-40B4-BE49-F238E27FC236}">
                <a16:creationId xmlns:a16="http://schemas.microsoft.com/office/drawing/2014/main" id="{2278E93A-7F9F-B87F-62FB-C267D4A1FF3E}"/>
              </a:ext>
            </a:extLst>
          </p:cNvPr>
          <p:cNvSpPr>
            <a:spLocks noGrp="1"/>
          </p:cNvSpPr>
          <p:nvPr>
            <p:ph type="subTitle" idx="1"/>
          </p:nvPr>
        </p:nvSpPr>
        <p:spPr>
          <a:xfrm>
            <a:off x="5397909" y="3354408"/>
            <a:ext cx="5230086" cy="756626"/>
          </a:xfrm>
        </p:spPr>
        <p:txBody>
          <a:bodyPr/>
          <a:lstStyle/>
          <a:p>
            <a:pPr marL="0" indent="0">
              <a:buNone/>
            </a:pPr>
            <a:r>
              <a:rPr lang="en-US" dirty="0"/>
              <a:t>11 </a:t>
            </a:r>
            <a:r>
              <a:rPr lang="en-US" dirty="0" err="1"/>
              <a:t>maart</a:t>
            </a:r>
            <a:r>
              <a:rPr lang="en-US" dirty="0"/>
              <a:t> 2026 		Tamara Platteel</a:t>
            </a:r>
          </a:p>
        </p:txBody>
      </p:sp>
      <p:pic>
        <p:nvPicPr>
          <p:cNvPr id="7" name="Afbeelding 6" descr="Afbeelding met Graphics, Lettertype, grafische vormgeving, logo&#10;&#10;Door AI gegenereerde inhoud is mogelijk onjuist.">
            <a:extLst>
              <a:ext uri="{FF2B5EF4-FFF2-40B4-BE49-F238E27FC236}">
                <a16:creationId xmlns:a16="http://schemas.microsoft.com/office/drawing/2014/main" id="{DA249E05-041C-EAA5-5937-5DD24B1B7743}"/>
              </a:ext>
            </a:extLst>
          </p:cNvPr>
          <p:cNvPicPr>
            <a:picLocks noChangeAspect="1"/>
          </p:cNvPicPr>
          <p:nvPr/>
        </p:nvPicPr>
        <p:blipFill>
          <a:blip r:embed="rId3"/>
          <a:stretch>
            <a:fillRect/>
          </a:stretch>
        </p:blipFill>
        <p:spPr>
          <a:xfrm>
            <a:off x="9067163" y="4264588"/>
            <a:ext cx="3121665" cy="2435844"/>
          </a:xfrm>
          <a:prstGeom prst="rect">
            <a:avLst/>
          </a:prstGeom>
        </p:spPr>
      </p:pic>
      <p:pic>
        <p:nvPicPr>
          <p:cNvPr id="4" name="Afbeelding 1">
            <a:extLst>
              <a:ext uri="{FF2B5EF4-FFF2-40B4-BE49-F238E27FC236}">
                <a16:creationId xmlns:a16="http://schemas.microsoft.com/office/drawing/2014/main" id="{7C489058-2F33-D464-C1E1-0771D836A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1601" y="157568"/>
            <a:ext cx="2979618" cy="229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822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12800" y="276280"/>
            <a:ext cx="11379200" cy="1142405"/>
          </a:xfrm>
        </p:spPr>
        <p:txBody>
          <a:bodyPr/>
          <a:lstStyle/>
          <a:p>
            <a:pPr eaLnBrk="1" hangingPunct="1"/>
            <a:r>
              <a:rPr lang="en-US" altLang="nl-NL">
                <a:latin typeface="Times New Roman" pitchFamily="18" charset="0"/>
                <a:ea typeface="Geneva"/>
                <a:cs typeface="Geneva"/>
              </a:rPr>
              <a:t>De meest genoemde uitdagingen:</a:t>
            </a:r>
          </a:p>
        </p:txBody>
      </p:sp>
    </p:spTree>
    <p:extLst>
      <p:ext uri="{BB962C8B-B14F-4D97-AF65-F5344CB8AC3E}">
        <p14:creationId xmlns:p14="http://schemas.microsoft.com/office/powerpoint/2010/main" val="3216301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12800" y="276280"/>
            <a:ext cx="11379200" cy="1142405"/>
          </a:xfrm>
        </p:spPr>
        <p:txBody>
          <a:bodyPr/>
          <a:lstStyle/>
          <a:p>
            <a:pPr eaLnBrk="1" hangingPunct="1"/>
            <a:r>
              <a:rPr lang="en-US" altLang="nl-NL">
                <a:latin typeface="Times New Roman" pitchFamily="18" charset="0"/>
                <a:ea typeface="Geneva"/>
                <a:cs typeface="Geneva"/>
              </a:rPr>
              <a:t>De meest genoemde uitdagingen:</a:t>
            </a:r>
          </a:p>
        </p:txBody>
      </p:sp>
      <p:sp>
        <p:nvSpPr>
          <p:cNvPr id="209923" name="Rectangle 3"/>
          <p:cNvSpPr>
            <a:spLocks noGrp="1" noChangeArrowheads="1"/>
          </p:cNvSpPr>
          <p:nvPr>
            <p:ph type="body" idx="1"/>
          </p:nvPr>
        </p:nvSpPr>
        <p:spPr>
          <a:xfrm>
            <a:off x="1320800" y="1418686"/>
            <a:ext cx="9550400" cy="4706075"/>
          </a:xfrm>
        </p:spPr>
        <p:txBody>
          <a:bodyPr>
            <a:normAutofit lnSpcReduction="10000"/>
          </a:bodyPr>
          <a:lstStyle/>
          <a:p>
            <a:pPr marL="609295" indent="-609295">
              <a:buNone/>
            </a:pPr>
            <a:r>
              <a:rPr lang="en-US" altLang="nl-NL" sz="2999" dirty="0">
                <a:latin typeface="Times New Roman" pitchFamily="18" charset="0"/>
                <a:ea typeface="Geneva"/>
                <a:cs typeface="Geneva"/>
              </a:rPr>
              <a:t>9. Relations with colleagues</a:t>
            </a:r>
          </a:p>
          <a:p>
            <a:pPr marL="609295" indent="-609295">
              <a:buNone/>
            </a:pPr>
            <a:r>
              <a:rPr lang="en-US" altLang="nl-NL" sz="2999" dirty="0">
                <a:latin typeface="Times New Roman" pitchFamily="18" charset="0"/>
                <a:ea typeface="Geneva"/>
                <a:cs typeface="Geneva"/>
              </a:rPr>
              <a:t>8. Students’ personal problems</a:t>
            </a:r>
          </a:p>
          <a:p>
            <a:pPr marL="609295" indent="-609295">
              <a:buNone/>
            </a:pPr>
            <a:r>
              <a:rPr lang="en-US" altLang="nl-NL" sz="2999" dirty="0">
                <a:latin typeface="Times New Roman" pitchFamily="18" charset="0"/>
                <a:ea typeface="Geneva"/>
                <a:cs typeface="Geneva"/>
              </a:rPr>
              <a:t>7. Insufficient materials and supplies</a:t>
            </a:r>
          </a:p>
          <a:p>
            <a:pPr marL="609295" indent="-609295">
              <a:buNone/>
            </a:pPr>
            <a:r>
              <a:rPr lang="en-US" altLang="nl-NL" sz="2999" dirty="0">
                <a:latin typeface="Times New Roman" pitchFamily="18" charset="0"/>
                <a:ea typeface="Geneva"/>
                <a:cs typeface="Geneva"/>
              </a:rPr>
              <a:t>6. Evaluating student work</a:t>
            </a:r>
          </a:p>
          <a:p>
            <a:pPr marL="609295" indent="-609295">
              <a:buNone/>
            </a:pPr>
            <a:r>
              <a:rPr lang="en-US" altLang="nl-NL" sz="2999" dirty="0">
                <a:latin typeface="Times New Roman" pitchFamily="18" charset="0"/>
                <a:ea typeface="Geneva"/>
                <a:cs typeface="Geneva"/>
              </a:rPr>
              <a:t>5. Planning class work</a:t>
            </a:r>
          </a:p>
          <a:p>
            <a:pPr marL="609295" indent="-609295">
              <a:buNone/>
            </a:pPr>
            <a:r>
              <a:rPr lang="en-US" altLang="nl-NL" sz="2999" dirty="0">
                <a:latin typeface="Times New Roman" pitchFamily="18" charset="0"/>
                <a:ea typeface="Geneva"/>
                <a:cs typeface="Geneva"/>
              </a:rPr>
              <a:t>4. Parent relations</a:t>
            </a:r>
          </a:p>
          <a:p>
            <a:pPr marL="609295" indent="-609295">
              <a:buNone/>
            </a:pPr>
            <a:r>
              <a:rPr lang="en-US" altLang="nl-NL" sz="2999" dirty="0">
                <a:latin typeface="Times New Roman" pitchFamily="18" charset="0"/>
                <a:ea typeface="Geneva"/>
                <a:cs typeface="Geneva"/>
              </a:rPr>
              <a:t>3. Dealing with individual differences</a:t>
            </a:r>
          </a:p>
          <a:p>
            <a:pPr marL="609295" indent="-609295">
              <a:buNone/>
            </a:pPr>
            <a:r>
              <a:rPr lang="en-US" altLang="nl-NL" sz="2999" dirty="0">
                <a:latin typeface="Times New Roman" pitchFamily="18" charset="0"/>
                <a:ea typeface="Geneva"/>
                <a:cs typeface="Geneva"/>
              </a:rPr>
              <a:t>2. Motivating students</a:t>
            </a:r>
          </a:p>
          <a:p>
            <a:pPr marL="609295" indent="-609295">
              <a:buNone/>
            </a:pPr>
            <a:r>
              <a:rPr lang="en-US" altLang="nl-NL" sz="2999" dirty="0">
                <a:latin typeface="Times New Roman" pitchFamily="18" charset="0"/>
                <a:ea typeface="Geneva"/>
                <a:cs typeface="Geneva"/>
              </a:rPr>
              <a:t>1. Classroom discipline</a:t>
            </a:r>
          </a:p>
        </p:txBody>
      </p:sp>
    </p:spTree>
    <p:extLst>
      <p:ext uri="{BB962C8B-B14F-4D97-AF65-F5344CB8AC3E}">
        <p14:creationId xmlns:p14="http://schemas.microsoft.com/office/powerpoint/2010/main" val="334267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99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99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99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99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99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99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992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992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99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81530" y="1003176"/>
            <a:ext cx="3762670" cy="355848"/>
          </a:xfrm>
        </p:spPr>
        <p:txBody>
          <a:bodyPr>
            <a:normAutofit fontScale="90000"/>
          </a:bodyPr>
          <a:lstStyle/>
          <a:p>
            <a:r>
              <a:rPr lang="nl-NL" dirty="0"/>
              <a:t>Hoe komt dit?</a:t>
            </a:r>
          </a:p>
        </p:txBody>
      </p:sp>
      <p:sp>
        <p:nvSpPr>
          <p:cNvPr id="5" name="Tijdelijke aanduiding voor verticale tekst 4"/>
          <p:cNvSpPr>
            <a:spLocks noGrp="1"/>
          </p:cNvSpPr>
          <p:nvPr>
            <p:ph type="body" orient="vert" idx="1"/>
          </p:nvPr>
        </p:nvSpPr>
        <p:spPr>
          <a:xfrm>
            <a:off x="3516086" y="2766716"/>
            <a:ext cx="8414657" cy="3686472"/>
          </a:xfrm>
        </p:spPr>
        <p:txBody>
          <a:bodyPr>
            <a:normAutofit/>
          </a:bodyPr>
          <a:lstStyle/>
          <a:p>
            <a:r>
              <a:rPr lang="nl-NL" dirty="0"/>
              <a:t>Hoge werkdruk (vooral voor beginnende docenten die nog repertoire op moeten bouwen) </a:t>
            </a:r>
          </a:p>
          <a:p>
            <a:r>
              <a:rPr lang="nl-NL" dirty="0"/>
              <a:t>Betrokkenheid </a:t>
            </a:r>
          </a:p>
          <a:p>
            <a:r>
              <a:rPr lang="nl-NL" dirty="0"/>
              <a:t>Vooral aan docenten die zich veel inspannen wordt extra hard getrokken</a:t>
            </a:r>
          </a:p>
          <a:p>
            <a:r>
              <a:rPr lang="nl-NL" dirty="0"/>
              <a:t>Prikkelrijke omgeving</a:t>
            </a:r>
          </a:p>
          <a:p>
            <a:r>
              <a:rPr lang="nl-NL" dirty="0"/>
              <a:t>Weinig pauze</a:t>
            </a:r>
          </a:p>
          <a:p>
            <a:r>
              <a:rPr lang="nl-NL" dirty="0"/>
              <a:t>Er gebeuren veel dingen tegelijkertijd waarop een snelle reactie wordt verwacht</a:t>
            </a:r>
          </a:p>
          <a:p>
            <a:r>
              <a:rPr lang="nl-NL" dirty="0"/>
              <a:t>…</a:t>
            </a:r>
          </a:p>
          <a:p>
            <a:endParaRPr lang="nl-NL" dirty="0"/>
          </a:p>
        </p:txBody>
      </p:sp>
      <p:sp>
        <p:nvSpPr>
          <p:cNvPr id="4" name="Tijdelijke aanduiding voor dianummer 3"/>
          <p:cNvSpPr>
            <a:spLocks noGrp="1"/>
          </p:cNvSpPr>
          <p:nvPr>
            <p:ph type="sldNum" sz="quarter" idx="4294967295"/>
          </p:nvPr>
        </p:nvSpPr>
        <p:spPr>
          <a:xfrm>
            <a:off x="1524000" y="6453188"/>
            <a:ext cx="381000" cy="404812"/>
          </a:xfrm>
        </p:spPr>
        <p:txBody>
          <a:bodyPr/>
          <a:lstStyle/>
          <a:p>
            <a:fld id="{5C98697D-A5C3-4DAC-AFB6-AF92115FA3B3}" type="slidenum">
              <a:rPr lang="en-US" altLang="nl-NL" smtClean="0"/>
              <a:pPr/>
              <a:t>12</a:t>
            </a:fld>
            <a:endParaRPr lang="en-US" altLang="nl-NL"/>
          </a:p>
        </p:txBody>
      </p:sp>
      <p:pic>
        <p:nvPicPr>
          <p:cNvPr id="6" name="Tijdelijke aanduiding voor inhoud 5"/>
          <p:cNvPicPr>
            <a:picLocks noGrp="1"/>
          </p:cNvPicPr>
          <p:nvPr>
            <p:ph idx="4294967295"/>
          </p:nvPr>
        </p:nvPicPr>
        <p:blipFill>
          <a:blip r:embed="rId2"/>
          <a:srcRect t="-23959" b="-23959"/>
          <a:stretch>
            <a:fillRect/>
          </a:stretch>
        </p:blipFill>
        <p:spPr bwMode="auto">
          <a:xfrm>
            <a:off x="304800" y="-228600"/>
            <a:ext cx="4648200" cy="2819400"/>
          </a:xfrm>
          <a:prstGeom prst="rect">
            <a:avLst/>
          </a:prstGeom>
          <a:noFill/>
          <a:ln w="9525">
            <a:noFill/>
            <a:miter lim="800000"/>
            <a:headEnd/>
            <a:tailEnd/>
          </a:ln>
        </p:spPr>
      </p:pic>
    </p:spTree>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6086FB-8B40-F54E-EC04-CB1CC9EAE3B4}"/>
              </a:ext>
            </a:extLst>
          </p:cNvPr>
          <p:cNvPicPr>
            <a:picLocks noChangeAspect="1"/>
          </p:cNvPicPr>
          <p:nvPr/>
        </p:nvPicPr>
        <p:blipFill>
          <a:blip r:embed="rId3"/>
          <a:stretch>
            <a:fillRect/>
          </a:stretch>
        </p:blipFill>
        <p:spPr>
          <a:xfrm rot="521702">
            <a:off x="4164611" y="494915"/>
            <a:ext cx="6163535" cy="1590897"/>
          </a:xfrm>
          <a:prstGeom prst="rect">
            <a:avLst/>
          </a:prstGeom>
        </p:spPr>
      </p:pic>
      <p:pic>
        <p:nvPicPr>
          <p:cNvPr id="9" name="Picture 8">
            <a:extLst>
              <a:ext uri="{FF2B5EF4-FFF2-40B4-BE49-F238E27FC236}">
                <a16:creationId xmlns:a16="http://schemas.microsoft.com/office/drawing/2014/main" id="{50665D5F-93C5-772D-2DC9-3F83D356F5DF}"/>
              </a:ext>
            </a:extLst>
          </p:cNvPr>
          <p:cNvPicPr>
            <a:picLocks noChangeAspect="1"/>
          </p:cNvPicPr>
          <p:nvPr/>
        </p:nvPicPr>
        <p:blipFill>
          <a:blip r:embed="rId4"/>
          <a:stretch>
            <a:fillRect/>
          </a:stretch>
        </p:blipFill>
        <p:spPr>
          <a:xfrm rot="20786546">
            <a:off x="5162810" y="4690338"/>
            <a:ext cx="6822947" cy="1387266"/>
          </a:xfrm>
          <a:prstGeom prst="rect">
            <a:avLst/>
          </a:prstGeom>
        </p:spPr>
      </p:pic>
      <p:pic>
        <p:nvPicPr>
          <p:cNvPr id="11" name="Picture 10">
            <a:extLst>
              <a:ext uri="{FF2B5EF4-FFF2-40B4-BE49-F238E27FC236}">
                <a16:creationId xmlns:a16="http://schemas.microsoft.com/office/drawing/2014/main" id="{73B2FFCF-D4DF-0F03-353F-91146777B730}"/>
              </a:ext>
            </a:extLst>
          </p:cNvPr>
          <p:cNvPicPr>
            <a:picLocks noChangeAspect="1"/>
          </p:cNvPicPr>
          <p:nvPr/>
        </p:nvPicPr>
        <p:blipFill>
          <a:blip r:embed="rId5"/>
          <a:stretch>
            <a:fillRect/>
          </a:stretch>
        </p:blipFill>
        <p:spPr>
          <a:xfrm>
            <a:off x="1928666" y="1720424"/>
            <a:ext cx="6333203" cy="2377254"/>
          </a:xfrm>
          <a:prstGeom prst="rect">
            <a:avLst/>
          </a:prstGeom>
        </p:spPr>
      </p:pic>
      <p:pic>
        <p:nvPicPr>
          <p:cNvPr id="7" name="Picture 6">
            <a:extLst>
              <a:ext uri="{FF2B5EF4-FFF2-40B4-BE49-F238E27FC236}">
                <a16:creationId xmlns:a16="http://schemas.microsoft.com/office/drawing/2014/main" id="{965F3D21-D934-FC89-0BB0-029A9C3F775C}"/>
              </a:ext>
            </a:extLst>
          </p:cNvPr>
          <p:cNvPicPr>
            <a:picLocks noChangeAspect="1"/>
          </p:cNvPicPr>
          <p:nvPr/>
        </p:nvPicPr>
        <p:blipFill>
          <a:blip r:embed="rId6"/>
          <a:stretch>
            <a:fillRect/>
          </a:stretch>
        </p:blipFill>
        <p:spPr>
          <a:xfrm>
            <a:off x="753611" y="680844"/>
            <a:ext cx="9144000" cy="2670684"/>
          </a:xfrm>
          <a:prstGeom prst="rect">
            <a:avLst/>
          </a:prstGeom>
        </p:spPr>
      </p:pic>
      <p:pic>
        <p:nvPicPr>
          <p:cNvPr id="4" name="Picture 3">
            <a:extLst>
              <a:ext uri="{FF2B5EF4-FFF2-40B4-BE49-F238E27FC236}">
                <a16:creationId xmlns:a16="http://schemas.microsoft.com/office/drawing/2014/main" id="{37730FC1-A7B5-0130-A89A-5461C2161439}"/>
              </a:ext>
            </a:extLst>
          </p:cNvPr>
          <p:cNvPicPr>
            <a:picLocks noChangeAspect="1"/>
          </p:cNvPicPr>
          <p:nvPr/>
        </p:nvPicPr>
        <p:blipFill>
          <a:blip r:embed="rId7"/>
          <a:stretch>
            <a:fillRect/>
          </a:stretch>
        </p:blipFill>
        <p:spPr>
          <a:xfrm>
            <a:off x="1795633" y="3264124"/>
            <a:ext cx="7316221" cy="1667108"/>
          </a:xfrm>
          <a:prstGeom prst="rect">
            <a:avLst/>
          </a:prstGeom>
        </p:spPr>
      </p:pic>
    </p:spTree>
    <p:extLst>
      <p:ext uri="{BB962C8B-B14F-4D97-AF65-F5344CB8AC3E}">
        <p14:creationId xmlns:p14="http://schemas.microsoft.com/office/powerpoint/2010/main" val="1797136225"/>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Wat is “veerkracht” (</a:t>
            </a:r>
            <a:r>
              <a:rPr lang="nl-NL" i="1" err="1"/>
              <a:t>resilience</a:t>
            </a:r>
            <a:r>
              <a:rPr lang="nl-NL"/>
              <a:t>)?</a:t>
            </a:r>
          </a:p>
        </p:txBody>
      </p:sp>
      <p:sp>
        <p:nvSpPr>
          <p:cNvPr id="3" name="Tijdelijke aanduiding voor verticale tekst 2"/>
          <p:cNvSpPr>
            <a:spLocks noGrp="1"/>
          </p:cNvSpPr>
          <p:nvPr>
            <p:ph type="body" orient="vert" idx="1"/>
          </p:nvPr>
        </p:nvSpPr>
        <p:spPr/>
        <p:txBody>
          <a:bodyPr/>
          <a:lstStyle/>
          <a:p>
            <a:r>
              <a:rPr lang="nl-NL" sz="2399" dirty="0"/>
              <a:t>Veerkracht is het vermogen om je aan te passen aan stress en tegenslag en daar misschien zelfs sterker uit te komen. </a:t>
            </a:r>
          </a:p>
          <a:p>
            <a:r>
              <a:rPr lang="nl-NL" sz="2399" dirty="0"/>
              <a:t>Het is </a:t>
            </a:r>
            <a:r>
              <a:rPr lang="nl-NL" sz="2399" i="1" dirty="0"/>
              <a:t>geen</a:t>
            </a:r>
            <a:r>
              <a:rPr lang="nl-NL" sz="2399" dirty="0"/>
              <a:t> karaktereigenschap. </a:t>
            </a:r>
          </a:p>
          <a:p>
            <a:r>
              <a:rPr lang="nl-NL" sz="2399" dirty="0"/>
              <a:t>Ook je sociale omgeving bepaalt mede je veerkracht</a:t>
            </a:r>
          </a:p>
          <a:p>
            <a:endParaRPr lang="nl-NL" dirty="0"/>
          </a:p>
          <a:p>
            <a:endParaRPr lang="nl-NL"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4C570D2E-FB40-6A20-55F2-41424D5E29A1}"/>
              </a:ext>
            </a:extLst>
          </p:cNvPr>
          <p:cNvSpPr>
            <a:spLocks noGrp="1"/>
          </p:cNvSpPr>
          <p:nvPr>
            <p:ph type="body" orient="vert" idx="1"/>
          </p:nvPr>
        </p:nvSpPr>
        <p:spPr>
          <a:xfrm>
            <a:off x="838200" y="1825625"/>
            <a:ext cx="10515600" cy="3530146"/>
          </a:xfrm>
        </p:spPr>
        <p:txBody>
          <a:bodyPr/>
          <a:lstStyle/>
          <a:p>
            <a:pPr marL="0" indent="0" algn="ctr">
              <a:buNone/>
            </a:pPr>
            <a:r>
              <a:rPr lang="nl-NL" sz="3200" dirty="0"/>
              <a:t>Veerkracht is het proces of de capaciteit om door uitdagingen te navigeren, snel te herstellen en op te bloeien op zowel professioneel als persoonlijk vlak door gebruik te maken van strategieën, persoonlijke en contextuele hulpmiddelen wat resulteert in positieve gedachten over zichzelf, welbevinden en toewijding aan het lerarenberoep.</a:t>
            </a:r>
          </a:p>
          <a:p>
            <a:endParaRPr lang="nl-NL" dirty="0"/>
          </a:p>
        </p:txBody>
      </p:sp>
    </p:spTree>
    <p:extLst>
      <p:ext uri="{BB962C8B-B14F-4D97-AF65-F5344CB8AC3E}">
        <p14:creationId xmlns:p14="http://schemas.microsoft.com/office/powerpoint/2010/main" val="2489356563"/>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28980-80B6-9FB2-808E-4439A9BA73BA}"/>
              </a:ext>
            </a:extLst>
          </p:cNvPr>
          <p:cNvSpPr>
            <a:spLocks noGrp="1"/>
          </p:cNvSpPr>
          <p:nvPr>
            <p:ph type="title"/>
          </p:nvPr>
        </p:nvSpPr>
        <p:spPr/>
        <p:txBody>
          <a:bodyPr/>
          <a:lstStyle/>
          <a:p>
            <a:r>
              <a:rPr lang="nl-NL" dirty="0"/>
              <a:t>Onderzoek  </a:t>
            </a:r>
          </a:p>
        </p:txBody>
      </p:sp>
      <p:sp>
        <p:nvSpPr>
          <p:cNvPr id="3" name="Tijdelijke aanduiding voor verticale tekst 2">
            <a:extLst>
              <a:ext uri="{FF2B5EF4-FFF2-40B4-BE49-F238E27FC236}">
                <a16:creationId xmlns:a16="http://schemas.microsoft.com/office/drawing/2014/main" id="{3CDAF79B-F0DC-0EC4-59C7-93340833845E}"/>
              </a:ext>
            </a:extLst>
          </p:cNvPr>
          <p:cNvSpPr>
            <a:spLocks noGrp="1"/>
          </p:cNvSpPr>
          <p:nvPr>
            <p:ph type="body" orient="vert" idx="1"/>
          </p:nvPr>
        </p:nvSpPr>
        <p:spPr/>
        <p:txBody>
          <a:bodyPr/>
          <a:lstStyle/>
          <a:p>
            <a:pPr marL="0" indent="0">
              <a:buNone/>
            </a:pPr>
            <a:r>
              <a:rPr lang="en-US" dirty="0">
                <a:solidFill>
                  <a:schemeClr val="tx1"/>
                </a:solidFill>
              </a:rPr>
              <a:t>Meer dan 200 </a:t>
            </a:r>
            <a:r>
              <a:rPr lang="en-US" dirty="0" err="1">
                <a:solidFill>
                  <a:schemeClr val="tx1"/>
                </a:solidFill>
              </a:rPr>
              <a:t>mensen</a:t>
            </a:r>
            <a:r>
              <a:rPr lang="en-US" dirty="0">
                <a:solidFill>
                  <a:schemeClr val="tx1"/>
                </a:solidFill>
              </a:rPr>
              <a:t> </a:t>
            </a:r>
            <a:r>
              <a:rPr lang="en-US" dirty="0" err="1">
                <a:solidFill>
                  <a:schemeClr val="tx1"/>
                </a:solidFill>
              </a:rPr>
              <a:t>gevraagd</a:t>
            </a:r>
            <a:endParaRPr lang="en-US" dirty="0">
              <a:solidFill>
                <a:schemeClr val="tx1"/>
              </a:solidFill>
            </a:endParaRPr>
          </a:p>
          <a:p>
            <a:pPr marL="0" indent="0">
              <a:buNone/>
            </a:pPr>
            <a:endParaRPr lang="en-US" dirty="0">
              <a:solidFill>
                <a:schemeClr val="tx1"/>
              </a:solidFill>
            </a:endParaRPr>
          </a:p>
          <a:p>
            <a:pPr marL="0" indent="0" algn="ctr">
              <a:buNone/>
            </a:pPr>
            <a:r>
              <a:rPr lang="en-US" sz="2800" dirty="0">
                <a:solidFill>
                  <a:schemeClr val="tx1"/>
                </a:solidFill>
              </a:rPr>
              <a:t>Wat </a:t>
            </a:r>
            <a:r>
              <a:rPr lang="en-US" sz="2800" dirty="0" err="1">
                <a:solidFill>
                  <a:schemeClr val="tx1"/>
                </a:solidFill>
              </a:rPr>
              <a:t>maakt</a:t>
            </a:r>
            <a:r>
              <a:rPr lang="en-US" sz="2800" dirty="0">
                <a:solidFill>
                  <a:schemeClr val="tx1"/>
                </a:solidFill>
              </a:rPr>
              <a:t> </a:t>
            </a:r>
            <a:r>
              <a:rPr lang="en-US" sz="2800" dirty="0" err="1">
                <a:solidFill>
                  <a:schemeClr val="tx1"/>
                </a:solidFill>
              </a:rPr>
              <a:t>een</a:t>
            </a:r>
            <a:r>
              <a:rPr lang="en-US" sz="2800" dirty="0">
                <a:solidFill>
                  <a:schemeClr val="tx1"/>
                </a:solidFill>
              </a:rPr>
              <a:t> docent </a:t>
            </a:r>
            <a:r>
              <a:rPr lang="en-US" sz="2800" dirty="0" err="1">
                <a:solidFill>
                  <a:schemeClr val="tx1"/>
                </a:solidFill>
              </a:rPr>
              <a:t>veerkrachtig</a:t>
            </a:r>
            <a:r>
              <a:rPr lang="en-US" sz="2800" dirty="0">
                <a:solidFill>
                  <a:schemeClr val="tx1"/>
                </a:solidFill>
              </a:rPr>
              <a:t>? </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r>
              <a:rPr lang="en-US" dirty="0">
                <a:solidFill>
                  <a:schemeClr val="tx1"/>
                </a:solidFill>
              </a:rPr>
              <a:t>"Don’t sweat the small stuff”: Understanding teacher resilience at the </a:t>
            </a:r>
            <a:r>
              <a:rPr lang="en-US" dirty="0" err="1">
                <a:solidFill>
                  <a:schemeClr val="tx1"/>
                </a:solidFill>
              </a:rPr>
              <a:t>chalkface</a:t>
            </a:r>
            <a:r>
              <a:rPr lang="en-US" dirty="0">
                <a:solidFill>
                  <a:schemeClr val="tx1"/>
                </a:solidFill>
              </a:rPr>
              <a:t>. Teaching and Teacher Education Teaching and Teacher Education 28 (2012) 357-367</a:t>
            </a:r>
          </a:p>
          <a:p>
            <a:pPr marL="0" indent="0">
              <a:buNone/>
            </a:pPr>
            <a:r>
              <a:rPr lang="en-US" i="1" dirty="0"/>
              <a:t>Caroline F. Mansfield,  Susan Beltman, Anne Price, Andrew McConney. </a:t>
            </a:r>
            <a:endParaRPr lang="nl-NL" i="1" dirty="0"/>
          </a:p>
        </p:txBody>
      </p:sp>
    </p:spTree>
    <p:extLst>
      <p:ext uri="{BB962C8B-B14F-4D97-AF65-F5344CB8AC3E}">
        <p14:creationId xmlns:p14="http://schemas.microsoft.com/office/powerpoint/2010/main" val="3070769851"/>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F393F57-07C9-BBC9-6062-686E11521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1184" y="-601348"/>
            <a:ext cx="8188644" cy="807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874762"/>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Emotionele dimensie</a:t>
            </a:r>
          </a:p>
        </p:txBody>
      </p:sp>
      <p:sp>
        <p:nvSpPr>
          <p:cNvPr id="3" name="Tijdelijke aanduiding voor inhoud 2"/>
          <p:cNvSpPr>
            <a:spLocks noGrp="1"/>
          </p:cNvSpPr>
          <p:nvPr>
            <p:ph idx="1"/>
          </p:nvPr>
        </p:nvSpPr>
        <p:spPr/>
        <p:txBody>
          <a:bodyPr/>
          <a:lstStyle/>
          <a:p>
            <a:r>
              <a:rPr lang="nl-NL"/>
              <a:t>Omgaan met stress</a:t>
            </a:r>
          </a:p>
          <a:p>
            <a:r>
              <a:rPr lang="nl-NL"/>
              <a:t>Emoties waarnemen en sturen (via gedachten en via je lichaam)</a:t>
            </a:r>
          </a:p>
          <a:p>
            <a:r>
              <a:rPr lang="nl-NL"/>
              <a:t>Voor jezelf zorgen</a:t>
            </a:r>
          </a:p>
          <a:p>
            <a:endParaRPr lang="nl-NL"/>
          </a:p>
        </p:txBody>
      </p:sp>
      <p:sp>
        <p:nvSpPr>
          <p:cNvPr id="4" name="Tijdelijke aanduiding voor dianummer 3"/>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6CE7D5-CF57-46EF-B807-FDD0502418D4}" type="datetimeFigureOut">
              <a:rPr lang="en-US" smtClean="0"/>
              <a:pPr/>
              <a:t>3/12/2026</a:t>
            </a:fld>
            <a:endParaRPr lang="en-US" altLang="nl-NL"/>
          </a:p>
        </p:txBody>
      </p:sp>
    </p:spTree>
    <p:extLst>
      <p:ext uri="{BB962C8B-B14F-4D97-AF65-F5344CB8AC3E}">
        <p14:creationId xmlns:p14="http://schemas.microsoft.com/office/powerpoint/2010/main" val="1686521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Motivatiedimensie: </a:t>
            </a:r>
            <a:r>
              <a:rPr lang="nl-NL" dirty="0" err="1"/>
              <a:t>mindset</a:t>
            </a:r>
            <a:endParaRPr lang="nl-NL" dirty="0"/>
          </a:p>
        </p:txBody>
      </p:sp>
      <p:sp>
        <p:nvSpPr>
          <p:cNvPr id="3" name="Tijdelijke aanduiding voor inhoud 2"/>
          <p:cNvSpPr>
            <a:spLocks noGrp="1"/>
          </p:cNvSpPr>
          <p:nvPr>
            <p:ph idx="1"/>
          </p:nvPr>
        </p:nvSpPr>
        <p:spPr/>
        <p:txBody>
          <a:bodyPr/>
          <a:lstStyle/>
          <a:p>
            <a:r>
              <a:rPr lang="nl-NL"/>
              <a:t>Uitdaging is leuk</a:t>
            </a:r>
          </a:p>
          <a:p>
            <a:r>
              <a:rPr lang="nl-NL"/>
              <a:t>Positieve verwachtingen</a:t>
            </a:r>
          </a:p>
          <a:p>
            <a:r>
              <a:rPr lang="nl-NL"/>
              <a:t>Optimisme over en mildheid naar jezelf en anderen</a:t>
            </a:r>
          </a:p>
          <a:p>
            <a:endParaRPr lang="nl-NL"/>
          </a:p>
        </p:txBody>
      </p:sp>
      <p:sp>
        <p:nvSpPr>
          <p:cNvPr id="4" name="Tijdelijke aanduiding voor dianummer 3"/>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6CE7D5-CF57-46EF-B807-FDD0502418D4}" type="datetimeFigureOut">
              <a:rPr lang="en-US" smtClean="0"/>
              <a:pPr/>
              <a:t>3/12/2026</a:t>
            </a:fld>
            <a:endParaRPr lang="en-US" altLang="nl-NL"/>
          </a:p>
        </p:txBody>
      </p:sp>
      <p:pic>
        <p:nvPicPr>
          <p:cNvPr id="5" name="Picture 4">
            <a:extLst>
              <a:ext uri="{FF2B5EF4-FFF2-40B4-BE49-F238E27FC236}">
                <a16:creationId xmlns:a16="http://schemas.microsoft.com/office/drawing/2014/main" id="{49BA9081-372D-D31E-22B8-C203CA2DA430}"/>
              </a:ext>
            </a:extLst>
          </p:cNvPr>
          <p:cNvPicPr>
            <a:picLocks noChangeAspect="1"/>
          </p:cNvPicPr>
          <p:nvPr/>
        </p:nvPicPr>
        <p:blipFill>
          <a:blip r:embed="rId3"/>
          <a:stretch>
            <a:fillRect/>
          </a:stretch>
        </p:blipFill>
        <p:spPr>
          <a:xfrm>
            <a:off x="8197185" y="1027906"/>
            <a:ext cx="3994815" cy="5693569"/>
          </a:xfrm>
          <a:prstGeom prst="rect">
            <a:avLst/>
          </a:prstGeom>
        </p:spPr>
      </p:pic>
    </p:spTree>
    <p:extLst>
      <p:ext uri="{BB962C8B-B14F-4D97-AF65-F5344CB8AC3E}">
        <p14:creationId xmlns:p14="http://schemas.microsoft.com/office/powerpoint/2010/main" val="770790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1F1E71-C3CE-C880-CE50-E72B7F33437F}"/>
              </a:ext>
            </a:extLst>
          </p:cNvPr>
          <p:cNvSpPr>
            <a:spLocks noGrp="1"/>
          </p:cNvSpPr>
          <p:nvPr>
            <p:ph type="title"/>
          </p:nvPr>
        </p:nvSpPr>
        <p:spPr>
          <a:xfrm>
            <a:off x="404452" y="406238"/>
            <a:ext cx="11383095" cy="431823"/>
          </a:xfrm>
        </p:spPr>
        <p:txBody>
          <a:bodyPr anchor="ctr">
            <a:normAutofit fontScale="90000"/>
          </a:bodyPr>
          <a:lstStyle/>
          <a:p>
            <a:pPr>
              <a:lnSpc>
                <a:spcPct val="90000"/>
              </a:lnSpc>
            </a:pPr>
            <a:r>
              <a:rPr lang="nl-NL" sz="3098"/>
              <a:t>Welkom!</a:t>
            </a:r>
          </a:p>
        </p:txBody>
      </p:sp>
      <p:sp>
        <p:nvSpPr>
          <p:cNvPr id="3" name="Tijdelijke aanduiding voor verticale tekst 2">
            <a:extLst>
              <a:ext uri="{FF2B5EF4-FFF2-40B4-BE49-F238E27FC236}">
                <a16:creationId xmlns:a16="http://schemas.microsoft.com/office/drawing/2014/main" id="{81A8E578-9B34-4042-5C16-D2B0EEBD31DB}"/>
              </a:ext>
            </a:extLst>
          </p:cNvPr>
          <p:cNvSpPr>
            <a:spLocks noGrp="1"/>
          </p:cNvSpPr>
          <p:nvPr>
            <p:ph type="body" orient="vert" idx="1"/>
          </p:nvPr>
        </p:nvSpPr>
        <p:spPr>
          <a:xfrm>
            <a:off x="404452" y="1253969"/>
            <a:ext cx="5590435" cy="4793339"/>
          </a:xfrm>
        </p:spPr>
        <p:txBody>
          <a:bodyPr>
            <a:normAutofit/>
          </a:bodyPr>
          <a:lstStyle/>
          <a:p>
            <a:pPr marL="0" indent="0">
              <a:buNone/>
            </a:pPr>
            <a:endParaRPr lang="nl-NL" dirty="0"/>
          </a:p>
          <a:p>
            <a:pPr marL="0" indent="0">
              <a:buNone/>
            </a:pPr>
            <a:r>
              <a:rPr lang="nl-NL" dirty="0"/>
              <a:t>Kennismaking – Wie ben ik?</a:t>
            </a:r>
          </a:p>
          <a:p>
            <a:pPr marL="0" indent="0">
              <a:buNone/>
            </a:pPr>
            <a:r>
              <a:rPr lang="nl-NL" dirty="0"/>
              <a:t>Startende leraren</a:t>
            </a:r>
          </a:p>
          <a:p>
            <a:pPr marL="0" indent="0">
              <a:buNone/>
            </a:pPr>
            <a:r>
              <a:rPr lang="nl-NL" dirty="0"/>
              <a:t>Theorie rondom veerkracht</a:t>
            </a:r>
          </a:p>
          <a:p>
            <a:pPr marL="0" indent="0">
              <a:buNone/>
            </a:pPr>
            <a:r>
              <a:rPr lang="nl-NL" dirty="0"/>
              <a:t>Flow</a:t>
            </a:r>
          </a:p>
          <a:p>
            <a:pPr marL="0" indent="0">
              <a:buNone/>
            </a:pPr>
            <a:r>
              <a:rPr lang="nl-NL" dirty="0"/>
              <a:t>De Floreraar</a:t>
            </a:r>
          </a:p>
          <a:p>
            <a:pPr marL="0" indent="0">
              <a:buNone/>
            </a:pPr>
            <a:endParaRPr lang="nl-NL" dirty="0"/>
          </a:p>
        </p:txBody>
      </p:sp>
      <p:pic>
        <p:nvPicPr>
          <p:cNvPr id="2050" name="Picture 2" descr="trees with wind photo">
            <a:extLst>
              <a:ext uri="{FF2B5EF4-FFF2-40B4-BE49-F238E27FC236}">
                <a16:creationId xmlns:a16="http://schemas.microsoft.com/office/drawing/2014/main" id="{01F29FDB-C3C2-50F0-1CC3-09AC83FD3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431" r="1727"/>
          <a:stretch>
            <a:fillRect/>
          </a:stretch>
        </p:blipFill>
        <p:spPr bwMode="auto">
          <a:xfrm>
            <a:off x="6311912" y="1813995"/>
            <a:ext cx="5880088" cy="5042221"/>
          </a:xfrm>
          <a:prstGeom prst="rect">
            <a:avLst/>
          </a:prstGeom>
          <a:solidFill>
            <a:srgbClr val="FFFFFF"/>
          </a:solidFill>
        </p:spPr>
      </p:pic>
    </p:spTree>
    <p:extLst>
      <p:ext uri="{BB962C8B-B14F-4D97-AF65-F5344CB8AC3E}">
        <p14:creationId xmlns:p14="http://schemas.microsoft.com/office/powerpoint/2010/main" val="2336409069"/>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Sociale dimensie</a:t>
            </a:r>
          </a:p>
        </p:txBody>
      </p:sp>
      <p:sp>
        <p:nvSpPr>
          <p:cNvPr id="3" name="Tijdelijke aanduiding voor inhoud 2"/>
          <p:cNvSpPr>
            <a:spLocks noGrp="1"/>
          </p:cNvSpPr>
          <p:nvPr>
            <p:ph idx="1"/>
          </p:nvPr>
        </p:nvSpPr>
        <p:spPr/>
        <p:txBody>
          <a:bodyPr/>
          <a:lstStyle/>
          <a:p>
            <a:r>
              <a:rPr lang="nl-NL"/>
              <a:t>Bouw en onderhoud relaties met anderen, zowel privé als op je stage/werk</a:t>
            </a:r>
          </a:p>
          <a:p>
            <a:r>
              <a:rPr lang="nl-NL"/>
              <a:t>Vraag om hulp en advies</a:t>
            </a:r>
          </a:p>
          <a:p>
            <a:r>
              <a:rPr lang="nl-NL"/>
              <a:t>Deel je gedachten</a:t>
            </a:r>
          </a:p>
          <a:p>
            <a:r>
              <a:rPr lang="nl-NL"/>
              <a:t>Bied je hulp aan</a:t>
            </a:r>
          </a:p>
        </p:txBody>
      </p:sp>
      <p:sp>
        <p:nvSpPr>
          <p:cNvPr id="4" name="Tijdelijke aanduiding voor dianummer 3"/>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6CE7D5-CF57-46EF-B807-FDD0502418D4}" type="datetimeFigureOut">
              <a:rPr lang="en-US" smtClean="0"/>
              <a:pPr/>
              <a:t>3/12/2026</a:t>
            </a:fld>
            <a:endParaRPr lang="en-US" altLang="nl-NL"/>
          </a:p>
        </p:txBody>
      </p:sp>
    </p:spTree>
    <p:extLst>
      <p:ext uri="{BB962C8B-B14F-4D97-AF65-F5344CB8AC3E}">
        <p14:creationId xmlns:p14="http://schemas.microsoft.com/office/powerpoint/2010/main" val="2108817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Beroepsgerelateerde dimensie</a:t>
            </a:r>
          </a:p>
        </p:txBody>
      </p:sp>
      <p:sp>
        <p:nvSpPr>
          <p:cNvPr id="3" name="Tijdelijke aanduiding voor inhoud 2"/>
          <p:cNvSpPr>
            <a:spLocks noGrp="1"/>
          </p:cNvSpPr>
          <p:nvPr>
            <p:ph idx="1"/>
          </p:nvPr>
        </p:nvSpPr>
        <p:spPr/>
        <p:txBody>
          <a:bodyPr/>
          <a:lstStyle/>
          <a:p>
            <a:r>
              <a:rPr lang="nl-NL" dirty="0"/>
              <a:t>Aandacht voor in de opleiding: reflectie en ontwikkelen van vaardigheden</a:t>
            </a:r>
          </a:p>
          <a:p>
            <a:r>
              <a:rPr lang="nl-NL" dirty="0"/>
              <a:t>Organisatie en tijdsmanagement</a:t>
            </a:r>
          </a:p>
        </p:txBody>
      </p:sp>
      <p:sp>
        <p:nvSpPr>
          <p:cNvPr id="4" name="Tijdelijke aanduiding voor dianummer 3"/>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6CE7D5-CF57-46EF-B807-FDD0502418D4}" type="datetimeFigureOut">
              <a:rPr lang="en-US" smtClean="0"/>
              <a:pPr/>
              <a:t>3/12/2026</a:t>
            </a:fld>
            <a:endParaRPr lang="en-US" altLang="nl-NL"/>
          </a:p>
        </p:txBody>
      </p:sp>
    </p:spTree>
    <p:extLst>
      <p:ext uri="{BB962C8B-B14F-4D97-AF65-F5344CB8AC3E}">
        <p14:creationId xmlns:p14="http://schemas.microsoft.com/office/powerpoint/2010/main" val="2876443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F8A4AC-8EFF-FD68-8C6A-3B597F49C834}"/>
              </a:ext>
            </a:extLst>
          </p:cNvPr>
          <p:cNvSpPr>
            <a:spLocks noGrp="1"/>
          </p:cNvSpPr>
          <p:nvPr>
            <p:ph type="title"/>
          </p:nvPr>
        </p:nvSpPr>
        <p:spPr/>
        <p:txBody>
          <a:bodyPr/>
          <a:lstStyle/>
          <a:p>
            <a:r>
              <a:rPr lang="nl-NL" dirty="0"/>
              <a:t>Reflectie</a:t>
            </a:r>
          </a:p>
        </p:txBody>
      </p:sp>
      <p:sp>
        <p:nvSpPr>
          <p:cNvPr id="3" name="Tijdelijke aanduiding voor verticale tekst 2">
            <a:extLst>
              <a:ext uri="{FF2B5EF4-FFF2-40B4-BE49-F238E27FC236}">
                <a16:creationId xmlns:a16="http://schemas.microsoft.com/office/drawing/2014/main" id="{4CF7A4BD-4108-C231-1042-913292721E95}"/>
              </a:ext>
            </a:extLst>
          </p:cNvPr>
          <p:cNvSpPr>
            <a:spLocks noGrp="1"/>
          </p:cNvSpPr>
          <p:nvPr>
            <p:ph type="body" orient="vert" idx="1"/>
          </p:nvPr>
        </p:nvSpPr>
        <p:spPr/>
        <p:txBody>
          <a:bodyPr/>
          <a:lstStyle/>
          <a:p>
            <a:r>
              <a:rPr lang="nl-NL" dirty="0"/>
              <a:t>Welke vind ik het belangrijkst?</a:t>
            </a:r>
          </a:p>
          <a:p>
            <a:pPr marL="0" indent="0">
              <a:buNone/>
            </a:pPr>
            <a:r>
              <a:rPr lang="nl-NL" dirty="0"/>
              <a:t>	</a:t>
            </a:r>
          </a:p>
          <a:p>
            <a:r>
              <a:rPr lang="nl-NL" dirty="0"/>
              <a:t>Welke herken ik bij mezelf?</a:t>
            </a:r>
          </a:p>
          <a:p>
            <a:pPr marL="0" indent="0">
              <a:buNone/>
            </a:pPr>
            <a:r>
              <a:rPr lang="nl-NL" dirty="0"/>
              <a:t>	</a:t>
            </a:r>
            <a:r>
              <a:rPr lang="nl-NL" i="1" dirty="0"/>
              <a:t> Neem een specifiek moment in gedachten waar je niet veerkrachtig was</a:t>
            </a:r>
          </a:p>
          <a:p>
            <a:pPr marL="0" indent="0">
              <a:buNone/>
            </a:pPr>
            <a:endParaRPr lang="nl-NL" dirty="0"/>
          </a:p>
          <a:p>
            <a:r>
              <a:rPr lang="nl-NL" dirty="0"/>
              <a:t>Welke herken ik juist wel of juist niet bij een starter die ik ken?</a:t>
            </a:r>
          </a:p>
        </p:txBody>
      </p:sp>
    </p:spTree>
    <p:extLst>
      <p:ext uri="{BB962C8B-B14F-4D97-AF65-F5344CB8AC3E}">
        <p14:creationId xmlns:p14="http://schemas.microsoft.com/office/powerpoint/2010/main" val="3963895406"/>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4578EC-F5E2-6EFD-73B0-438DD591DB01}"/>
              </a:ext>
            </a:extLst>
          </p:cNvPr>
          <p:cNvSpPr>
            <a:spLocks noGrp="1"/>
          </p:cNvSpPr>
          <p:nvPr>
            <p:ph type="title"/>
          </p:nvPr>
        </p:nvSpPr>
        <p:spPr/>
        <p:txBody>
          <a:bodyPr/>
          <a:lstStyle/>
          <a:p>
            <a:r>
              <a:rPr lang="nl-NL" dirty="0"/>
              <a:t>Begeleiding is belangrijk!</a:t>
            </a:r>
          </a:p>
        </p:txBody>
      </p:sp>
      <p:sp>
        <p:nvSpPr>
          <p:cNvPr id="3" name="Tijdelijke aanduiding voor verticale tekst 2">
            <a:extLst>
              <a:ext uri="{FF2B5EF4-FFF2-40B4-BE49-F238E27FC236}">
                <a16:creationId xmlns:a16="http://schemas.microsoft.com/office/drawing/2014/main" id="{E932E94F-3F89-6E79-1529-4CE64C4A8054}"/>
              </a:ext>
            </a:extLst>
          </p:cNvPr>
          <p:cNvSpPr>
            <a:spLocks noGrp="1"/>
          </p:cNvSpPr>
          <p:nvPr>
            <p:ph type="body" orient="vert" idx="1"/>
          </p:nvPr>
        </p:nvSpPr>
        <p:spPr/>
        <p:txBody>
          <a:bodyPr/>
          <a:lstStyle/>
          <a:p>
            <a:pPr marL="0" indent="0">
              <a:buNone/>
            </a:pPr>
            <a:r>
              <a:rPr lang="nl-NL" dirty="0"/>
              <a:t>Dit wetende, hoe zou je een gesprek over veerkracht aanpakken?</a:t>
            </a:r>
          </a:p>
          <a:p>
            <a:pPr marL="0" indent="0">
              <a:buNone/>
            </a:pPr>
            <a:endParaRPr lang="nl-NL" dirty="0"/>
          </a:p>
          <a:p>
            <a:pPr marL="0" indent="0">
              <a:buNone/>
            </a:pPr>
            <a:endParaRPr lang="nl-NL" dirty="0"/>
          </a:p>
          <a:p>
            <a:pPr indent="0">
              <a:buNone/>
            </a:pPr>
            <a:r>
              <a:rPr lang="nl-NL" dirty="0">
                <a:ea typeface="Cambria" panose="02040503050406030204" pitchFamily="18" charset="0"/>
                <a:cs typeface="Times New Roman" panose="02020603050405020304" pitchFamily="18" charset="0"/>
              </a:rPr>
              <a:t>Juan komt erachter dat hij weinig zelfvertrouwen heeft, en dat hij zich veel bezig houdt met wat er niet goed gaat in plaats van zich te richten op zijn ontwikkeling. Hij neemt zich voor: “de eerstvolgende keer dat een les minder goed verloopt dan ik had gewild, ga ik me niet bezighouden met wat ik verkeerd heb gedaan, maar ga ik me richten op wat juist goed ging en wat ik een volgende les zou kunnen doen om de les nog beter te laten verlopen” .</a:t>
            </a:r>
          </a:p>
          <a:p>
            <a:pPr indent="0">
              <a:buNone/>
            </a:pPr>
            <a:endParaRPr lang="nl-NL" i="1" dirty="0">
              <a:ea typeface="Cambria" panose="02040503050406030204" pitchFamily="18" charset="0"/>
              <a:cs typeface="Times New Roman" panose="02020603050405020304" pitchFamily="18" charset="0"/>
            </a:endParaRPr>
          </a:p>
          <a:p>
            <a:pPr indent="0">
              <a:buNone/>
            </a:pPr>
            <a:r>
              <a:rPr lang="nl-NL" i="1" dirty="0">
                <a:ea typeface="Cambria" panose="02040503050406030204" pitchFamily="18" charset="0"/>
                <a:cs typeface="Times New Roman" panose="02020603050405020304" pitchFamily="18" charset="0"/>
              </a:rPr>
              <a:t>Hoe kan je hier als begeleider aan bijdragen? </a:t>
            </a:r>
          </a:p>
        </p:txBody>
      </p:sp>
    </p:spTree>
    <p:extLst>
      <p:ext uri="{BB962C8B-B14F-4D97-AF65-F5344CB8AC3E}">
        <p14:creationId xmlns:p14="http://schemas.microsoft.com/office/powerpoint/2010/main" val="4210420077"/>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042581-31E5-FB8D-F059-3100E2B2F1DE}"/>
              </a:ext>
            </a:extLst>
          </p:cNvPr>
          <p:cNvSpPr>
            <a:spLocks noGrp="1"/>
          </p:cNvSpPr>
          <p:nvPr>
            <p:ph type="title"/>
          </p:nvPr>
        </p:nvSpPr>
        <p:spPr/>
        <p:txBody>
          <a:bodyPr/>
          <a:lstStyle/>
          <a:p>
            <a:r>
              <a:rPr lang="nl-NL" dirty="0"/>
              <a:t>Flow</a:t>
            </a:r>
          </a:p>
        </p:txBody>
      </p:sp>
      <p:pic>
        <p:nvPicPr>
          <p:cNvPr id="1026" name="Picture 2">
            <a:extLst>
              <a:ext uri="{FF2B5EF4-FFF2-40B4-BE49-F238E27FC236}">
                <a16:creationId xmlns:a16="http://schemas.microsoft.com/office/drawing/2014/main" id="{FE1B5E31-D3B3-BB10-CE51-26CDFA970C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7" t="30028" r="15007" b="9192"/>
          <a:stretch>
            <a:fillRect/>
          </a:stretch>
        </p:blipFill>
        <p:spPr bwMode="auto">
          <a:xfrm>
            <a:off x="82221" y="1197914"/>
            <a:ext cx="12027558" cy="503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806805"/>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a:t>Inspirerende</a:t>
            </a:r>
            <a:r>
              <a:rPr lang="en-US" dirty="0"/>
              <a:t> </a:t>
            </a:r>
            <a:r>
              <a:rPr lang="en-US" dirty="0" err="1"/>
              <a:t>leerroute</a:t>
            </a:r>
            <a:endParaRPr lang="nl-NL" dirty="0"/>
          </a:p>
        </p:txBody>
      </p:sp>
      <p:pic>
        <p:nvPicPr>
          <p:cNvPr id="11268" name="Picture 4" descr="\\VUWNAS02\platteeltl\My Documents\My Pictures\Iclon\IclonPlus\Inspirerende leerrou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5113" y="1557767"/>
            <a:ext cx="6501777" cy="4779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442517"/>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BFEA2E-DE1D-C089-0A74-F8B752CCAC0D}"/>
              </a:ext>
            </a:extLst>
          </p:cNvPr>
          <p:cNvSpPr>
            <a:spLocks noGrp="1"/>
          </p:cNvSpPr>
          <p:nvPr>
            <p:ph type="title"/>
          </p:nvPr>
        </p:nvSpPr>
        <p:spPr/>
        <p:txBody>
          <a:bodyPr/>
          <a:lstStyle/>
          <a:p>
            <a:r>
              <a:rPr lang="nl-NL" dirty="0"/>
              <a:t>De Floreraar</a:t>
            </a:r>
          </a:p>
        </p:txBody>
      </p:sp>
      <p:sp>
        <p:nvSpPr>
          <p:cNvPr id="3" name="Tijdelijke aanduiding voor verticale tekst 2">
            <a:extLst>
              <a:ext uri="{FF2B5EF4-FFF2-40B4-BE49-F238E27FC236}">
                <a16:creationId xmlns:a16="http://schemas.microsoft.com/office/drawing/2014/main" id="{AD6C06FC-ED55-1052-0E79-1F49C0AE0F6E}"/>
              </a:ext>
            </a:extLst>
          </p:cNvPr>
          <p:cNvSpPr>
            <a:spLocks noGrp="1"/>
          </p:cNvSpPr>
          <p:nvPr>
            <p:ph type="body" orient="vert" idx="1"/>
          </p:nvPr>
        </p:nvSpPr>
        <p:spPr/>
        <p:txBody>
          <a:bodyPr/>
          <a:lstStyle/>
          <a:p>
            <a:pPr marL="0" indent="0" algn="ctr">
              <a:buNone/>
            </a:pPr>
            <a:r>
              <a:rPr lang="en-US" sz="2400" dirty="0"/>
              <a:t>de</a:t>
            </a:r>
            <a:r>
              <a:rPr lang="en-US" sz="2400" b="1" dirty="0"/>
              <a:t> </a:t>
            </a:r>
            <a:r>
              <a:rPr lang="en-US" sz="2400" b="1" dirty="0" err="1"/>
              <a:t>floreraar</a:t>
            </a:r>
            <a:r>
              <a:rPr lang="en-US" sz="2400" dirty="0"/>
              <a:t> </a:t>
            </a:r>
            <a:r>
              <a:rPr lang="en-US" sz="2400" dirty="0" err="1"/>
              <a:t>zelfst</a:t>
            </a:r>
            <a:r>
              <a:rPr lang="en-US" sz="2400" dirty="0"/>
              <a:t>. nm. (m/v)</a:t>
            </a:r>
          </a:p>
          <a:p>
            <a:pPr marL="0" indent="0">
              <a:buNone/>
            </a:pPr>
            <a:endParaRPr lang="en-US" sz="2400" dirty="0"/>
          </a:p>
          <a:p>
            <a:pPr marL="0" indent="0" algn="ctr">
              <a:buNone/>
            </a:pPr>
            <a:r>
              <a:rPr lang="en-US" sz="2400" dirty="0"/>
              <a:t>a </a:t>
            </a:r>
            <a:r>
              <a:rPr lang="en-US" sz="2400" i="1" dirty="0"/>
              <a:t>resilient </a:t>
            </a:r>
            <a:r>
              <a:rPr lang="en-US" sz="2400" dirty="0"/>
              <a:t>(preservice) teacher, who not only bounces back after challenging or adverse situations, but also </a:t>
            </a:r>
            <a:r>
              <a:rPr lang="en-US" sz="2400" i="1" dirty="0"/>
              <a:t>thrives </a:t>
            </a:r>
            <a:r>
              <a:rPr lang="en-US" sz="2400" dirty="0"/>
              <a:t>professionally and personally, resulting in positive self-beliefs, wellbeing and commitment to the profession.</a:t>
            </a:r>
          </a:p>
          <a:p>
            <a:pPr marL="0" indent="0">
              <a:buNone/>
            </a:pPr>
            <a:endParaRPr lang="en-US" sz="2400" dirty="0"/>
          </a:p>
          <a:p>
            <a:pPr marL="0" indent="0">
              <a:buNone/>
            </a:pPr>
            <a:endParaRPr lang="en-US" sz="2400" dirty="0"/>
          </a:p>
          <a:p>
            <a:pPr marL="0" indent="0">
              <a:buNone/>
            </a:pPr>
            <a:endParaRPr lang="en-US" sz="2400" dirty="0"/>
          </a:p>
          <a:p>
            <a:pPr marL="0" indent="0">
              <a:buNone/>
            </a:pPr>
            <a:r>
              <a:rPr lang="nl-NL" sz="2400" dirty="0">
                <a:hlinkClick r:id="rId2"/>
              </a:rPr>
              <a:t>https://thrive.gmw.rug.nl/project/life-is-tough/</a:t>
            </a:r>
            <a:endParaRPr lang="nl-NL" sz="2400" dirty="0"/>
          </a:p>
          <a:p>
            <a:pPr marL="0" indent="0">
              <a:buNone/>
            </a:pPr>
            <a:endParaRPr lang="nl-NL" sz="2400" dirty="0"/>
          </a:p>
        </p:txBody>
      </p:sp>
    </p:spTree>
    <p:extLst>
      <p:ext uri="{BB962C8B-B14F-4D97-AF65-F5344CB8AC3E}">
        <p14:creationId xmlns:p14="http://schemas.microsoft.com/office/powerpoint/2010/main" val="2366214679"/>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hlinkClick r:id="rId2"/>
            <a:extLst>
              <a:ext uri="{FF2B5EF4-FFF2-40B4-BE49-F238E27FC236}">
                <a16:creationId xmlns:a16="http://schemas.microsoft.com/office/drawing/2014/main" id="{9EC2B968-37C8-08AA-FE1E-62C7972A6FA7}"/>
              </a:ext>
            </a:extLst>
          </p:cNvPr>
          <p:cNvPicPr>
            <a:picLocks noChangeAspect="1"/>
          </p:cNvPicPr>
          <p:nvPr/>
        </p:nvPicPr>
        <p:blipFill>
          <a:blip r:embed="rId3"/>
          <a:srcRect l="11021" t="23002" r="9840" b="503"/>
          <a:stretch>
            <a:fillRect/>
          </a:stretch>
        </p:blipFill>
        <p:spPr>
          <a:xfrm>
            <a:off x="68469" y="190327"/>
            <a:ext cx="12055062" cy="6117494"/>
          </a:xfrm>
          <a:prstGeom prst="rect">
            <a:avLst/>
          </a:prstGeom>
        </p:spPr>
      </p:pic>
    </p:spTree>
    <p:extLst>
      <p:ext uri="{BB962C8B-B14F-4D97-AF65-F5344CB8AC3E}">
        <p14:creationId xmlns:p14="http://schemas.microsoft.com/office/powerpoint/2010/main" val="3871644126"/>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432B6A-5079-83F9-6037-DBD9FEB26613}"/>
              </a:ext>
            </a:extLst>
          </p:cNvPr>
          <p:cNvSpPr>
            <a:spLocks noGrp="1"/>
          </p:cNvSpPr>
          <p:nvPr>
            <p:ph type="title"/>
          </p:nvPr>
        </p:nvSpPr>
        <p:spPr/>
        <p:txBody>
          <a:bodyPr/>
          <a:lstStyle/>
          <a:p>
            <a:r>
              <a:rPr lang="nl-NL" dirty="0"/>
              <a:t>De </a:t>
            </a:r>
            <a:r>
              <a:rPr lang="nl-NL" dirty="0" err="1"/>
              <a:t>floreraar</a:t>
            </a:r>
            <a:endParaRPr lang="nl-NL" dirty="0"/>
          </a:p>
        </p:txBody>
      </p:sp>
      <p:pic>
        <p:nvPicPr>
          <p:cNvPr id="2050" name="Picture 2" descr="Educatieve materialen – THRIVE">
            <a:extLst>
              <a:ext uri="{FF2B5EF4-FFF2-40B4-BE49-F238E27FC236}">
                <a16:creationId xmlns:a16="http://schemas.microsoft.com/office/drawing/2014/main" id="{049A575F-EA3F-DF34-7280-0B968B669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973" y="838062"/>
            <a:ext cx="8645461" cy="620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290527"/>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F23C2-524B-B325-1A70-8588621DA96F}"/>
              </a:ext>
            </a:extLst>
          </p:cNvPr>
          <p:cNvSpPr>
            <a:spLocks noGrp="1"/>
          </p:cNvSpPr>
          <p:nvPr>
            <p:ph type="title"/>
          </p:nvPr>
        </p:nvSpPr>
        <p:spPr/>
        <p:txBody>
          <a:bodyPr/>
          <a:lstStyle/>
          <a:p>
            <a:r>
              <a:rPr lang="nl-NL" dirty="0"/>
              <a:t>Bronnen</a:t>
            </a:r>
          </a:p>
        </p:txBody>
      </p:sp>
      <p:sp>
        <p:nvSpPr>
          <p:cNvPr id="3" name="Tijdelijke aanduiding voor verticale tekst 2">
            <a:extLst>
              <a:ext uri="{FF2B5EF4-FFF2-40B4-BE49-F238E27FC236}">
                <a16:creationId xmlns:a16="http://schemas.microsoft.com/office/drawing/2014/main" id="{E36B0044-F62D-3C0F-E152-E2D91E5183E5}"/>
              </a:ext>
            </a:extLst>
          </p:cNvPr>
          <p:cNvSpPr>
            <a:spLocks noGrp="1"/>
          </p:cNvSpPr>
          <p:nvPr>
            <p:ph type="body" orient="vert" idx="1"/>
          </p:nvPr>
        </p:nvSpPr>
        <p:spPr>
          <a:xfrm>
            <a:off x="838200" y="1447799"/>
            <a:ext cx="10515600" cy="4729163"/>
          </a:xfrm>
        </p:spPr>
        <p:txBody>
          <a:bodyPr>
            <a:normAutofit fontScale="92500" lnSpcReduction="10000"/>
          </a:bodyPr>
          <a:lstStyle/>
          <a:p>
            <a:pPr>
              <a:buFontTx/>
              <a:buChar char="-"/>
            </a:pPr>
            <a:r>
              <a:rPr lang="nl-NL" dirty="0"/>
              <a:t>Janssen, F.J.J.M., van Tartwijk, J., Kortekaas-Rijlaarsdam, A.F. &amp; </a:t>
            </a:r>
            <a:r>
              <a:rPr lang="nl-NL" dirty="0" err="1"/>
              <a:t>Raijmakers</a:t>
            </a:r>
            <a:r>
              <a:rPr lang="nl-NL" dirty="0"/>
              <a:t>, M.E.J. (2024). Wat is belangrijk dat leraren leren? Naar een integratie van waardevolle inzichten uit onderzoek naar het leren van leraren. Whitepaper, Maart 2024. </a:t>
            </a:r>
          </a:p>
          <a:p>
            <a:pPr>
              <a:buFontTx/>
              <a:buChar char="-"/>
            </a:pPr>
            <a:r>
              <a:rPr lang="nl-NL" dirty="0"/>
              <a:t>Ruitenburg, S., &amp; Tigchelaar, A. (2021). </a:t>
            </a:r>
            <a:r>
              <a:rPr lang="nl-NL" dirty="0" err="1"/>
              <a:t>Longing</a:t>
            </a:r>
            <a:r>
              <a:rPr lang="nl-NL" dirty="0"/>
              <a:t> </a:t>
            </a:r>
            <a:r>
              <a:rPr lang="nl-NL" dirty="0" err="1"/>
              <a:t>for</a:t>
            </a:r>
            <a:r>
              <a:rPr lang="nl-NL" dirty="0"/>
              <a:t> </a:t>
            </a:r>
            <a:r>
              <a:rPr lang="nl-NL" dirty="0" err="1"/>
              <a:t>recognition</a:t>
            </a:r>
            <a:r>
              <a:rPr lang="nl-NL" dirty="0"/>
              <a:t>: A </a:t>
            </a:r>
            <a:r>
              <a:rPr lang="nl-NL" dirty="0" err="1"/>
              <a:t>literature</a:t>
            </a:r>
            <a:r>
              <a:rPr lang="nl-NL" dirty="0"/>
              <a:t> review of second-</a:t>
            </a:r>
            <a:r>
              <a:rPr lang="nl-NL" dirty="0" err="1"/>
              <a:t>career</a:t>
            </a:r>
            <a:r>
              <a:rPr lang="nl-NL" dirty="0"/>
              <a:t> </a:t>
            </a:r>
            <a:r>
              <a:rPr lang="nl-NL" dirty="0" err="1"/>
              <a:t>teachers</a:t>
            </a:r>
            <a:r>
              <a:rPr lang="nl-NL" dirty="0"/>
              <a:t>’ </a:t>
            </a:r>
            <a:r>
              <a:rPr lang="nl-NL" dirty="0" err="1"/>
              <a:t>induction</a:t>
            </a:r>
            <a:r>
              <a:rPr lang="nl-NL" dirty="0"/>
              <a:t> </a:t>
            </a:r>
            <a:r>
              <a:rPr lang="nl-NL" dirty="0" err="1"/>
              <a:t>experiences</a:t>
            </a:r>
            <a:r>
              <a:rPr lang="nl-NL" dirty="0"/>
              <a:t> in </a:t>
            </a:r>
            <a:r>
              <a:rPr lang="nl-NL" dirty="0" err="1"/>
              <a:t>secondary</a:t>
            </a:r>
            <a:r>
              <a:rPr lang="nl-NL" dirty="0"/>
              <a:t> </a:t>
            </a:r>
            <a:r>
              <a:rPr lang="nl-NL" dirty="0" err="1"/>
              <a:t>education</a:t>
            </a:r>
            <a:r>
              <a:rPr lang="nl-NL" dirty="0"/>
              <a:t>. </a:t>
            </a:r>
            <a:r>
              <a:rPr lang="nl-NL" dirty="0" err="1"/>
              <a:t>Educational</a:t>
            </a:r>
            <a:r>
              <a:rPr lang="nl-NL" dirty="0"/>
              <a:t> Research Review, 33, 1-20. https://doi.org/10.1016/j.edurev.2021.100389 </a:t>
            </a:r>
          </a:p>
          <a:p>
            <a:pPr>
              <a:buFontTx/>
              <a:buChar char="-"/>
            </a:pPr>
            <a:r>
              <a:rPr lang="nl-NL" dirty="0">
                <a:hlinkClick r:id="rId2"/>
              </a:rPr>
              <a:t>https://www.klasse.be/topthema/je-loopbaan/</a:t>
            </a:r>
            <a:endParaRPr lang="nl-NL" dirty="0"/>
          </a:p>
          <a:p>
            <a:pPr>
              <a:buFontTx/>
              <a:buChar char="-"/>
            </a:pPr>
            <a:r>
              <a:rPr lang="nl-NL" dirty="0">
                <a:hlinkClick r:id="rId3"/>
              </a:rPr>
              <a:t>https://thrive.gmw.rug.nl/project/life-is-tough/</a:t>
            </a:r>
            <a:endParaRPr lang="nl-NL" dirty="0"/>
          </a:p>
          <a:p>
            <a:pPr>
              <a:buFontTx/>
              <a:buChar char="-"/>
            </a:pPr>
            <a:r>
              <a:rPr lang="nl-NL" dirty="0">
                <a:hlinkClick r:id="rId4"/>
              </a:rPr>
              <a:t>https://www.universiteitleiden.nl/en/research/research-projects/social-and-behavioural-sciences/stress-less-project-effectiveness-of-school-based-intervention-programs</a:t>
            </a:r>
            <a:endParaRPr lang="nl-NL" dirty="0"/>
          </a:p>
          <a:p>
            <a:pPr>
              <a:buFontTx/>
              <a:buChar char="-"/>
            </a:pPr>
            <a:r>
              <a:rPr lang="nl-NL" dirty="0"/>
              <a:t>In school samen een </a:t>
            </a:r>
            <a:r>
              <a:rPr lang="nl-NL" dirty="0" err="1"/>
              <a:t>webinar</a:t>
            </a:r>
            <a:r>
              <a:rPr lang="nl-NL" dirty="0"/>
              <a:t> kijken over onderwijs zoals: </a:t>
            </a:r>
            <a:r>
              <a:rPr lang="nl-NL" dirty="0" err="1"/>
              <a:t>Judi</a:t>
            </a:r>
            <a:r>
              <a:rPr lang="nl-NL" dirty="0"/>
              <a:t> Mesman over  polarisatie </a:t>
            </a:r>
            <a:r>
              <a:rPr lang="nl-NL" u="sng" dirty="0">
                <a:hlinkClick r:id="rId5" tooltip="Originele URL: https://vimeo.com/1145779521/35254660e8. Klik of tik als u deze koppeling vertrouwt."/>
              </a:rPr>
              <a:t>https://vimeo.com/1145779521/35254660e8</a:t>
            </a:r>
            <a:r>
              <a:rPr lang="nl-NL" u="sng" dirty="0"/>
              <a:t> </a:t>
            </a:r>
          </a:p>
          <a:p>
            <a:pPr>
              <a:buFontTx/>
              <a:buChar char="-"/>
            </a:pPr>
            <a:r>
              <a:rPr lang="nl-NL">
                <a:hlinkClick r:id="rId6"/>
              </a:rPr>
              <a:t>Begeleiders Inductie als basis voor een leven lang onderwijs!</a:t>
            </a:r>
            <a:endParaRPr lang="nl-NL" u="sng" dirty="0"/>
          </a:p>
          <a:p>
            <a:pPr>
              <a:buFontTx/>
              <a:buChar char="-"/>
            </a:pPr>
            <a:r>
              <a:rPr lang="nl-NL" dirty="0">
                <a:hlinkClick r:id="rId7"/>
              </a:rPr>
              <a:t>BSL </a:t>
            </a:r>
            <a:r>
              <a:rPr lang="nl-NL" dirty="0" err="1">
                <a:hlinkClick r:id="rId7"/>
              </a:rPr>
              <a:t>Toolbox</a:t>
            </a:r>
            <a:r>
              <a:rPr lang="nl-NL" dirty="0">
                <a:hlinkClick r:id="rId7"/>
              </a:rPr>
              <a:t> SARO: van beleid naar praktijk - Onderwijsregio Rotterdam vo-mbo</a:t>
            </a:r>
            <a:endParaRPr lang="nl-NL" dirty="0"/>
          </a:p>
          <a:p>
            <a:pPr marL="0" indent="0">
              <a:buNone/>
            </a:pPr>
            <a:endParaRPr lang="nl-NL" dirty="0"/>
          </a:p>
          <a:p>
            <a:pPr marL="0" indent="0">
              <a:buNone/>
            </a:pPr>
            <a:endParaRPr lang="nl-NL" dirty="0"/>
          </a:p>
          <a:p>
            <a:pPr>
              <a:buFontTx/>
              <a:buChar char="-"/>
            </a:pPr>
            <a:endParaRPr lang="nl-NL" dirty="0"/>
          </a:p>
        </p:txBody>
      </p:sp>
    </p:spTree>
    <p:extLst>
      <p:ext uri="{BB962C8B-B14F-4D97-AF65-F5344CB8AC3E}">
        <p14:creationId xmlns:p14="http://schemas.microsoft.com/office/powerpoint/2010/main" val="1620695099"/>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6E808-C436-B851-6584-ECA855AC695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1ED054C-2F70-A86B-0F59-74842F0019B2}"/>
              </a:ext>
            </a:extLst>
          </p:cNvPr>
          <p:cNvSpPr>
            <a:spLocks noGrp="1"/>
          </p:cNvSpPr>
          <p:nvPr>
            <p:ph type="title"/>
          </p:nvPr>
        </p:nvSpPr>
        <p:spPr/>
        <p:txBody>
          <a:bodyPr/>
          <a:lstStyle/>
          <a:p>
            <a:r>
              <a:rPr lang="nl-NL" dirty="0"/>
              <a:t>Over de streep</a:t>
            </a:r>
          </a:p>
        </p:txBody>
      </p:sp>
      <p:sp>
        <p:nvSpPr>
          <p:cNvPr id="3" name="Tijdelijke aanduiding voor verticale tekst 2">
            <a:extLst>
              <a:ext uri="{FF2B5EF4-FFF2-40B4-BE49-F238E27FC236}">
                <a16:creationId xmlns:a16="http://schemas.microsoft.com/office/drawing/2014/main" id="{AD710636-B2E0-7075-C7FF-6FF3AD600691}"/>
              </a:ext>
            </a:extLst>
          </p:cNvPr>
          <p:cNvSpPr>
            <a:spLocks noGrp="1"/>
          </p:cNvSpPr>
          <p:nvPr>
            <p:ph type="body" orient="vert" idx="1"/>
          </p:nvPr>
        </p:nvSpPr>
        <p:spPr>
          <a:xfrm>
            <a:off x="2890372" y="1485796"/>
            <a:ext cx="6843076" cy="4795836"/>
          </a:xfrm>
        </p:spPr>
        <p:txBody>
          <a:bodyPr/>
          <a:lstStyle/>
          <a:p>
            <a:pPr marL="0" indent="0">
              <a:buNone/>
            </a:pPr>
            <a:r>
              <a:rPr lang="nl-NL" dirty="0">
                <a:solidFill>
                  <a:schemeClr val="tx1"/>
                </a:solidFill>
              </a:rPr>
              <a:t>Kies een kant naar aanleiding van de stelling</a:t>
            </a:r>
          </a:p>
        </p:txBody>
      </p:sp>
      <p:sp>
        <p:nvSpPr>
          <p:cNvPr id="5" name="Rechthoek 4">
            <a:extLst>
              <a:ext uri="{FF2B5EF4-FFF2-40B4-BE49-F238E27FC236}">
                <a16:creationId xmlns:a16="http://schemas.microsoft.com/office/drawing/2014/main" id="{3454AE28-4369-CA35-A4E4-0C8E93B8A78F}"/>
              </a:ext>
            </a:extLst>
          </p:cNvPr>
          <p:cNvSpPr/>
          <p:nvPr/>
        </p:nvSpPr>
        <p:spPr>
          <a:xfrm>
            <a:off x="4099891" y="2300322"/>
            <a:ext cx="4390201" cy="3152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99" dirty="0"/>
              <a:t>BORD</a:t>
            </a:r>
          </a:p>
        </p:txBody>
      </p:sp>
      <p:sp>
        <p:nvSpPr>
          <p:cNvPr id="6" name="Rechthoek 5">
            <a:extLst>
              <a:ext uri="{FF2B5EF4-FFF2-40B4-BE49-F238E27FC236}">
                <a16:creationId xmlns:a16="http://schemas.microsoft.com/office/drawing/2014/main" id="{6F60C8FD-FF4C-898F-494D-16E9750B83B6}"/>
              </a:ext>
            </a:extLst>
          </p:cNvPr>
          <p:cNvSpPr/>
          <p:nvPr/>
        </p:nvSpPr>
        <p:spPr>
          <a:xfrm>
            <a:off x="1202005" y="3127433"/>
            <a:ext cx="4390201" cy="3152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99" dirty="0"/>
              <a:t>EENS</a:t>
            </a:r>
          </a:p>
        </p:txBody>
      </p:sp>
      <p:sp>
        <p:nvSpPr>
          <p:cNvPr id="7" name="Rechthoek 6">
            <a:extLst>
              <a:ext uri="{FF2B5EF4-FFF2-40B4-BE49-F238E27FC236}">
                <a16:creationId xmlns:a16="http://schemas.microsoft.com/office/drawing/2014/main" id="{3D544D5F-90C7-7E32-C721-D777ECECBE89}"/>
              </a:ext>
            </a:extLst>
          </p:cNvPr>
          <p:cNvSpPr/>
          <p:nvPr/>
        </p:nvSpPr>
        <p:spPr>
          <a:xfrm>
            <a:off x="7103587" y="3127433"/>
            <a:ext cx="4390201" cy="3152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99" dirty="0"/>
              <a:t>ONEENS</a:t>
            </a:r>
          </a:p>
        </p:txBody>
      </p:sp>
      <p:cxnSp>
        <p:nvCxnSpPr>
          <p:cNvPr id="10" name="Rechte verbindingslijn 9">
            <a:extLst>
              <a:ext uri="{FF2B5EF4-FFF2-40B4-BE49-F238E27FC236}">
                <a16:creationId xmlns:a16="http://schemas.microsoft.com/office/drawing/2014/main" id="{E53D8EB8-DA53-D4F9-2A22-C87C7ED12E03}"/>
              </a:ext>
            </a:extLst>
          </p:cNvPr>
          <p:cNvCxnSpPr/>
          <p:nvPr/>
        </p:nvCxnSpPr>
        <p:spPr>
          <a:xfrm>
            <a:off x="6294992" y="3223025"/>
            <a:ext cx="0" cy="3454585"/>
          </a:xfrm>
          <a:prstGeom prst="line">
            <a:avLst/>
          </a:prstGeom>
          <a:ln w="412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87592368"/>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Flow</a:t>
            </a:r>
            <a:r>
              <a:rPr lang="nl-NL" dirty="0"/>
              <a:t> en </a:t>
            </a:r>
            <a:r>
              <a:rPr lang="nl-NL" dirty="0" err="1"/>
              <a:t>Pomodoro</a:t>
            </a:r>
            <a:endParaRPr lang="nl-NL" i="1" dirty="0"/>
          </a:p>
        </p:txBody>
      </p:sp>
      <p:sp>
        <p:nvSpPr>
          <p:cNvPr id="4" name="Tijdelijke aanduiding voor dianummer 3"/>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6CE7D5-CF57-46EF-B807-FDD0502418D4}" type="datetimeFigureOut">
              <a:rPr lang="en-US" smtClean="0"/>
              <a:pPr/>
              <a:t>3/12/2026</a:t>
            </a:fld>
            <a:endParaRPr lang="en-US" altLang="nl-NL"/>
          </a:p>
        </p:txBody>
      </p:sp>
      <p:pic>
        <p:nvPicPr>
          <p:cNvPr id="6" name="Afbeelding 5">
            <a:hlinkClick r:id="rId3"/>
          </p:cNvPr>
          <p:cNvPicPr>
            <a:picLocks noChangeAspect="1"/>
          </p:cNvPicPr>
          <p:nvPr/>
        </p:nvPicPr>
        <p:blipFill>
          <a:blip r:embed="rId4"/>
          <a:stretch>
            <a:fillRect/>
          </a:stretch>
        </p:blipFill>
        <p:spPr>
          <a:xfrm>
            <a:off x="6781800" y="3505200"/>
            <a:ext cx="3518400" cy="2344134"/>
          </a:xfrm>
          <a:prstGeom prst="rect">
            <a:avLst/>
          </a:prstGeom>
        </p:spPr>
      </p:pic>
      <p:pic>
        <p:nvPicPr>
          <p:cNvPr id="5" name="Afbeelding 4"/>
          <p:cNvPicPr/>
          <p:nvPr/>
        </p:nvPicPr>
        <p:blipFill>
          <a:blip r:embed="rId5"/>
          <a:srcRect/>
          <a:stretch>
            <a:fillRect/>
          </a:stretch>
        </p:blipFill>
        <p:spPr bwMode="auto">
          <a:xfrm>
            <a:off x="1524000" y="1371600"/>
            <a:ext cx="5105400" cy="4953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A3F29-1BD1-ABB7-8730-F55CFA5FE3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9F6DF9-BBCF-3136-4C90-3EAF0FC7141B}"/>
              </a:ext>
            </a:extLst>
          </p:cNvPr>
          <p:cNvSpPr>
            <a:spLocks noGrp="1"/>
          </p:cNvSpPr>
          <p:nvPr>
            <p:ph type="title"/>
          </p:nvPr>
        </p:nvSpPr>
        <p:spPr/>
        <p:txBody>
          <a:bodyPr/>
          <a:lstStyle/>
          <a:p>
            <a:r>
              <a:rPr lang="nl-NL" dirty="0"/>
              <a:t>Veerkracht</a:t>
            </a:r>
          </a:p>
        </p:txBody>
      </p:sp>
      <p:sp>
        <p:nvSpPr>
          <p:cNvPr id="3" name="Tijdelijke aanduiding voor verticale tekst 2">
            <a:extLst>
              <a:ext uri="{FF2B5EF4-FFF2-40B4-BE49-F238E27FC236}">
                <a16:creationId xmlns:a16="http://schemas.microsoft.com/office/drawing/2014/main" id="{0FC33AC1-42F4-4C93-DB0F-8565D529B215}"/>
              </a:ext>
            </a:extLst>
          </p:cNvPr>
          <p:cNvSpPr>
            <a:spLocks noGrp="1"/>
          </p:cNvSpPr>
          <p:nvPr>
            <p:ph type="body" orient="vert" idx="1"/>
          </p:nvPr>
        </p:nvSpPr>
        <p:spPr>
          <a:xfrm>
            <a:off x="404452" y="1253969"/>
            <a:ext cx="11161307" cy="4793339"/>
          </a:xfrm>
        </p:spPr>
        <p:txBody>
          <a:bodyPr/>
          <a:lstStyle/>
          <a:p>
            <a:pPr marL="0" indent="0">
              <a:buNone/>
            </a:pPr>
            <a:endParaRPr lang="nl-NL" dirty="0"/>
          </a:p>
          <a:p>
            <a:pPr marL="0" indent="0">
              <a:buNone/>
            </a:pPr>
            <a:endParaRPr lang="nl-NL" dirty="0"/>
          </a:p>
          <a:p>
            <a:pPr marL="0" indent="0">
              <a:buNone/>
            </a:pPr>
            <a:r>
              <a:rPr lang="nl-NL" dirty="0"/>
              <a:t>			</a:t>
            </a:r>
          </a:p>
          <a:p>
            <a:pPr marL="0" indent="0">
              <a:buNone/>
            </a:pPr>
            <a:r>
              <a:rPr lang="nl-NL" dirty="0"/>
              <a:t>		</a:t>
            </a:r>
            <a:r>
              <a:rPr lang="nl-NL" sz="2799" dirty="0"/>
              <a:t>	</a:t>
            </a:r>
          </a:p>
          <a:p>
            <a:pPr marL="0" indent="0" algn="ctr">
              <a:buNone/>
            </a:pPr>
            <a:r>
              <a:rPr lang="nl-NL" sz="2799" dirty="0">
                <a:solidFill>
                  <a:schemeClr val="tx1"/>
                </a:solidFill>
              </a:rPr>
              <a:t>Ik ben behoorlijk perfectionistisch</a:t>
            </a:r>
          </a:p>
        </p:txBody>
      </p:sp>
      <p:sp>
        <p:nvSpPr>
          <p:cNvPr id="4" name="Rechthoek 3">
            <a:extLst>
              <a:ext uri="{FF2B5EF4-FFF2-40B4-BE49-F238E27FC236}">
                <a16:creationId xmlns:a16="http://schemas.microsoft.com/office/drawing/2014/main" id="{BBF95385-40D6-605B-144A-14F78B49A452}"/>
              </a:ext>
            </a:extLst>
          </p:cNvPr>
          <p:cNvSpPr/>
          <p:nvPr/>
        </p:nvSpPr>
        <p:spPr>
          <a:xfrm>
            <a:off x="1043073" y="2551410"/>
            <a:ext cx="2303056" cy="5894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99" dirty="0"/>
              <a:t>EENS</a:t>
            </a:r>
          </a:p>
        </p:txBody>
      </p:sp>
      <p:sp>
        <p:nvSpPr>
          <p:cNvPr id="5" name="Rechthoek 4">
            <a:extLst>
              <a:ext uri="{FF2B5EF4-FFF2-40B4-BE49-F238E27FC236}">
                <a16:creationId xmlns:a16="http://schemas.microsoft.com/office/drawing/2014/main" id="{A564530C-677D-CBB4-9132-B2365807EFF7}"/>
              </a:ext>
            </a:extLst>
          </p:cNvPr>
          <p:cNvSpPr/>
          <p:nvPr/>
        </p:nvSpPr>
        <p:spPr>
          <a:xfrm>
            <a:off x="8845873" y="2551410"/>
            <a:ext cx="2231086" cy="6614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99" dirty="0"/>
              <a:t>ONEENS</a:t>
            </a:r>
          </a:p>
        </p:txBody>
      </p:sp>
      <p:sp>
        <p:nvSpPr>
          <p:cNvPr id="6" name="Rechthoek 5">
            <a:extLst>
              <a:ext uri="{FF2B5EF4-FFF2-40B4-BE49-F238E27FC236}">
                <a16:creationId xmlns:a16="http://schemas.microsoft.com/office/drawing/2014/main" id="{593FDF5F-6F18-8CE2-73C9-A354625C4DB0}"/>
              </a:ext>
            </a:extLst>
          </p:cNvPr>
          <p:cNvSpPr/>
          <p:nvPr/>
        </p:nvSpPr>
        <p:spPr>
          <a:xfrm>
            <a:off x="5070442" y="722806"/>
            <a:ext cx="1583351" cy="5311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99" dirty="0"/>
              <a:t>BORD</a:t>
            </a:r>
          </a:p>
        </p:txBody>
      </p:sp>
    </p:spTree>
    <p:extLst>
      <p:ext uri="{BB962C8B-B14F-4D97-AF65-F5344CB8AC3E}">
        <p14:creationId xmlns:p14="http://schemas.microsoft.com/office/powerpoint/2010/main" val="3268076427"/>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13662-E69F-ED5B-665C-843C5FCC1B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466215-B4C0-0144-6376-245991364320}"/>
              </a:ext>
            </a:extLst>
          </p:cNvPr>
          <p:cNvSpPr>
            <a:spLocks noGrp="1"/>
          </p:cNvSpPr>
          <p:nvPr>
            <p:ph type="title"/>
          </p:nvPr>
        </p:nvSpPr>
        <p:spPr/>
        <p:txBody>
          <a:bodyPr/>
          <a:lstStyle/>
          <a:p>
            <a:r>
              <a:rPr lang="nl-NL" dirty="0"/>
              <a:t>Veerkracht</a:t>
            </a:r>
          </a:p>
        </p:txBody>
      </p:sp>
      <p:sp>
        <p:nvSpPr>
          <p:cNvPr id="3" name="Tijdelijke aanduiding voor verticale tekst 2">
            <a:extLst>
              <a:ext uri="{FF2B5EF4-FFF2-40B4-BE49-F238E27FC236}">
                <a16:creationId xmlns:a16="http://schemas.microsoft.com/office/drawing/2014/main" id="{29FBE899-672A-79BB-7298-C1E4589C7F99}"/>
              </a:ext>
            </a:extLst>
          </p:cNvPr>
          <p:cNvSpPr>
            <a:spLocks noGrp="1"/>
          </p:cNvSpPr>
          <p:nvPr>
            <p:ph type="body" orient="vert" idx="1"/>
          </p:nvPr>
        </p:nvSpPr>
        <p:spPr>
          <a:xfrm>
            <a:off x="404452" y="1253969"/>
            <a:ext cx="11161307" cy="4793339"/>
          </a:xfrm>
        </p:spPr>
        <p:txBody>
          <a:bodyPr/>
          <a:lstStyle/>
          <a:p>
            <a:pPr marL="0" indent="0">
              <a:buNone/>
            </a:pPr>
            <a:endParaRPr lang="nl-NL" dirty="0"/>
          </a:p>
          <a:p>
            <a:pPr marL="0" indent="0">
              <a:buNone/>
            </a:pPr>
            <a:endParaRPr lang="nl-NL" dirty="0"/>
          </a:p>
          <a:p>
            <a:pPr marL="0" indent="0">
              <a:buNone/>
            </a:pPr>
            <a:endParaRPr lang="nl-NL" dirty="0"/>
          </a:p>
          <a:p>
            <a:pPr marL="0" indent="0" algn="ctr">
              <a:buNone/>
            </a:pPr>
            <a:endParaRPr lang="nl-NL" sz="2799" dirty="0"/>
          </a:p>
          <a:p>
            <a:pPr marL="0" indent="0" algn="ctr">
              <a:buNone/>
            </a:pPr>
            <a:endParaRPr lang="nl-NL" sz="2799" dirty="0"/>
          </a:p>
          <a:p>
            <a:pPr marL="0" indent="0" algn="ctr">
              <a:buNone/>
            </a:pPr>
            <a:r>
              <a:rPr lang="nl-NL" sz="2799" dirty="0">
                <a:solidFill>
                  <a:schemeClr val="tx1"/>
                </a:solidFill>
              </a:rPr>
              <a:t>Ik vraag gemakkelijk hulp aan collega’s</a:t>
            </a:r>
          </a:p>
        </p:txBody>
      </p:sp>
      <p:sp>
        <p:nvSpPr>
          <p:cNvPr id="4" name="Rechthoek 3">
            <a:extLst>
              <a:ext uri="{FF2B5EF4-FFF2-40B4-BE49-F238E27FC236}">
                <a16:creationId xmlns:a16="http://schemas.microsoft.com/office/drawing/2014/main" id="{9A5858E3-B1BF-D790-B882-6B6CE62F8DAD}"/>
              </a:ext>
            </a:extLst>
          </p:cNvPr>
          <p:cNvSpPr/>
          <p:nvPr/>
        </p:nvSpPr>
        <p:spPr>
          <a:xfrm>
            <a:off x="1058064" y="1845649"/>
            <a:ext cx="2303056" cy="5894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99" dirty="0"/>
              <a:t>EENS</a:t>
            </a:r>
          </a:p>
        </p:txBody>
      </p:sp>
      <p:sp>
        <p:nvSpPr>
          <p:cNvPr id="5" name="Rechthoek 4">
            <a:extLst>
              <a:ext uri="{FF2B5EF4-FFF2-40B4-BE49-F238E27FC236}">
                <a16:creationId xmlns:a16="http://schemas.microsoft.com/office/drawing/2014/main" id="{194133E5-C6B9-B768-7F10-DBB91C568C27}"/>
              </a:ext>
            </a:extLst>
          </p:cNvPr>
          <p:cNvSpPr/>
          <p:nvPr/>
        </p:nvSpPr>
        <p:spPr>
          <a:xfrm>
            <a:off x="8902850" y="1845648"/>
            <a:ext cx="2231086" cy="6614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99" dirty="0"/>
              <a:t>ONEENS</a:t>
            </a:r>
          </a:p>
        </p:txBody>
      </p:sp>
      <p:sp>
        <p:nvSpPr>
          <p:cNvPr id="6" name="Rechthoek 5">
            <a:extLst>
              <a:ext uri="{FF2B5EF4-FFF2-40B4-BE49-F238E27FC236}">
                <a16:creationId xmlns:a16="http://schemas.microsoft.com/office/drawing/2014/main" id="{683C420C-2121-B639-536D-79E67960BA12}"/>
              </a:ext>
            </a:extLst>
          </p:cNvPr>
          <p:cNvSpPr/>
          <p:nvPr/>
        </p:nvSpPr>
        <p:spPr>
          <a:xfrm>
            <a:off x="5193429" y="496743"/>
            <a:ext cx="1583351" cy="5311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99" dirty="0"/>
              <a:t>BORD</a:t>
            </a:r>
          </a:p>
        </p:txBody>
      </p:sp>
    </p:spTree>
    <p:extLst>
      <p:ext uri="{BB962C8B-B14F-4D97-AF65-F5344CB8AC3E}">
        <p14:creationId xmlns:p14="http://schemas.microsoft.com/office/powerpoint/2010/main" val="3800265017"/>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3750-FC81-1C7C-7EB2-DA1829F2321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DAF243-AE3B-1A90-6A6B-A71C9F658933}"/>
              </a:ext>
            </a:extLst>
          </p:cNvPr>
          <p:cNvSpPr>
            <a:spLocks noGrp="1"/>
          </p:cNvSpPr>
          <p:nvPr>
            <p:ph type="title"/>
          </p:nvPr>
        </p:nvSpPr>
        <p:spPr/>
        <p:txBody>
          <a:bodyPr/>
          <a:lstStyle/>
          <a:p>
            <a:r>
              <a:rPr lang="nl-NL" dirty="0"/>
              <a:t>Veerkracht</a:t>
            </a:r>
          </a:p>
        </p:txBody>
      </p:sp>
      <p:sp>
        <p:nvSpPr>
          <p:cNvPr id="3" name="Tijdelijke aanduiding voor verticale tekst 2">
            <a:extLst>
              <a:ext uri="{FF2B5EF4-FFF2-40B4-BE49-F238E27FC236}">
                <a16:creationId xmlns:a16="http://schemas.microsoft.com/office/drawing/2014/main" id="{CC5FA223-E633-3E30-621A-7B91FCC0787C}"/>
              </a:ext>
            </a:extLst>
          </p:cNvPr>
          <p:cNvSpPr>
            <a:spLocks noGrp="1"/>
          </p:cNvSpPr>
          <p:nvPr>
            <p:ph type="body" orient="vert" idx="1"/>
          </p:nvPr>
        </p:nvSpPr>
        <p:spPr>
          <a:xfrm>
            <a:off x="404452" y="1253969"/>
            <a:ext cx="11161307" cy="4793339"/>
          </a:xfrm>
        </p:spPr>
        <p:txBody>
          <a:bodyPr/>
          <a:lstStyle/>
          <a:p>
            <a:pPr marL="0" indent="0">
              <a:buNone/>
            </a:pPr>
            <a:endParaRPr lang="nl-NL" dirty="0"/>
          </a:p>
          <a:p>
            <a:pPr marL="0" indent="0">
              <a:buNone/>
            </a:pPr>
            <a:endParaRPr lang="nl-NL" dirty="0"/>
          </a:p>
          <a:p>
            <a:pPr marL="0" indent="0">
              <a:buNone/>
            </a:pPr>
            <a:endParaRPr lang="nl-NL" dirty="0"/>
          </a:p>
          <a:p>
            <a:pPr marL="0" indent="0" algn="ctr">
              <a:buNone/>
            </a:pPr>
            <a:endParaRPr lang="nl-NL" sz="2799" dirty="0"/>
          </a:p>
          <a:p>
            <a:pPr marL="0" indent="0" algn="ctr">
              <a:buNone/>
            </a:pPr>
            <a:endParaRPr lang="nl-NL" sz="2799" dirty="0">
              <a:solidFill>
                <a:schemeClr val="tx1"/>
              </a:solidFill>
            </a:endParaRPr>
          </a:p>
          <a:p>
            <a:pPr marL="0" indent="0" algn="ctr">
              <a:buNone/>
            </a:pPr>
            <a:r>
              <a:rPr lang="nl-NL" sz="2799" dirty="0">
                <a:solidFill>
                  <a:schemeClr val="tx1"/>
                </a:solidFill>
              </a:rPr>
              <a:t>Veerkracht is iets wat je kunt leren</a:t>
            </a:r>
          </a:p>
        </p:txBody>
      </p:sp>
      <p:sp>
        <p:nvSpPr>
          <p:cNvPr id="4" name="Rechthoek 3">
            <a:extLst>
              <a:ext uri="{FF2B5EF4-FFF2-40B4-BE49-F238E27FC236}">
                <a16:creationId xmlns:a16="http://schemas.microsoft.com/office/drawing/2014/main" id="{99835476-A137-498C-E174-BE9198EEC3E2}"/>
              </a:ext>
            </a:extLst>
          </p:cNvPr>
          <p:cNvSpPr/>
          <p:nvPr/>
        </p:nvSpPr>
        <p:spPr>
          <a:xfrm>
            <a:off x="1058064" y="1845649"/>
            <a:ext cx="2303056" cy="5894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99" dirty="0"/>
              <a:t>EENS</a:t>
            </a:r>
          </a:p>
        </p:txBody>
      </p:sp>
      <p:sp>
        <p:nvSpPr>
          <p:cNvPr id="5" name="Rechthoek 4">
            <a:extLst>
              <a:ext uri="{FF2B5EF4-FFF2-40B4-BE49-F238E27FC236}">
                <a16:creationId xmlns:a16="http://schemas.microsoft.com/office/drawing/2014/main" id="{8FEC9DB4-0F09-7D3A-53AA-D360A1BBAFAF}"/>
              </a:ext>
            </a:extLst>
          </p:cNvPr>
          <p:cNvSpPr/>
          <p:nvPr/>
        </p:nvSpPr>
        <p:spPr>
          <a:xfrm>
            <a:off x="8902850" y="1845648"/>
            <a:ext cx="2231086" cy="6614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99" dirty="0"/>
              <a:t>ONEENS</a:t>
            </a:r>
          </a:p>
        </p:txBody>
      </p:sp>
      <p:sp>
        <p:nvSpPr>
          <p:cNvPr id="6" name="Rechthoek 5">
            <a:extLst>
              <a:ext uri="{FF2B5EF4-FFF2-40B4-BE49-F238E27FC236}">
                <a16:creationId xmlns:a16="http://schemas.microsoft.com/office/drawing/2014/main" id="{90A5D5BF-035B-56F6-0390-E6940B67CF75}"/>
              </a:ext>
            </a:extLst>
          </p:cNvPr>
          <p:cNvSpPr/>
          <p:nvPr/>
        </p:nvSpPr>
        <p:spPr>
          <a:xfrm>
            <a:off x="5193429" y="567845"/>
            <a:ext cx="1583351" cy="5311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99" dirty="0"/>
              <a:t>BORD</a:t>
            </a:r>
          </a:p>
        </p:txBody>
      </p:sp>
    </p:spTree>
    <p:extLst>
      <p:ext uri="{BB962C8B-B14F-4D97-AF65-F5344CB8AC3E}">
        <p14:creationId xmlns:p14="http://schemas.microsoft.com/office/powerpoint/2010/main" val="514864931"/>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F2923E-FA3D-9DB5-CD65-E8DA6D78419C}"/>
              </a:ext>
            </a:extLst>
          </p:cNvPr>
          <p:cNvSpPr>
            <a:spLocks noGrp="1"/>
          </p:cNvSpPr>
          <p:nvPr>
            <p:ph type="title"/>
          </p:nvPr>
        </p:nvSpPr>
        <p:spPr/>
        <p:txBody>
          <a:bodyPr/>
          <a:lstStyle/>
          <a:p>
            <a:r>
              <a:rPr lang="nl-NL" dirty="0"/>
              <a:t>Veerkracht</a:t>
            </a:r>
          </a:p>
        </p:txBody>
      </p:sp>
      <p:sp>
        <p:nvSpPr>
          <p:cNvPr id="3" name="Tijdelijke aanduiding voor verticale tekst 2">
            <a:extLst>
              <a:ext uri="{FF2B5EF4-FFF2-40B4-BE49-F238E27FC236}">
                <a16:creationId xmlns:a16="http://schemas.microsoft.com/office/drawing/2014/main" id="{1CDC8C33-91AC-E357-75B0-0517C74854A2}"/>
              </a:ext>
            </a:extLst>
          </p:cNvPr>
          <p:cNvSpPr>
            <a:spLocks noGrp="1"/>
          </p:cNvSpPr>
          <p:nvPr>
            <p:ph type="body" orient="vert" idx="1"/>
          </p:nvPr>
        </p:nvSpPr>
        <p:spPr>
          <a:xfrm>
            <a:off x="404452" y="1253969"/>
            <a:ext cx="11161307" cy="4793339"/>
          </a:xfrm>
        </p:spPr>
        <p:txBody>
          <a:bodyPr/>
          <a:lstStyle/>
          <a:p>
            <a:pPr marL="0" indent="0">
              <a:buNone/>
            </a:pPr>
            <a:endParaRPr lang="nl-NL" dirty="0"/>
          </a:p>
          <a:p>
            <a:pPr marL="0" indent="0">
              <a:buNone/>
            </a:pPr>
            <a:endParaRPr lang="nl-NL" dirty="0"/>
          </a:p>
          <a:p>
            <a:pPr marL="0" indent="0">
              <a:buNone/>
            </a:pPr>
            <a:endParaRPr lang="nl-NL" dirty="0"/>
          </a:p>
          <a:p>
            <a:pPr marL="0" indent="0" algn="ctr">
              <a:buNone/>
            </a:pPr>
            <a:endParaRPr lang="nl-NL" sz="2799" dirty="0"/>
          </a:p>
          <a:p>
            <a:pPr marL="0" indent="0" algn="ctr">
              <a:buNone/>
            </a:pPr>
            <a:endParaRPr lang="nl-NL" sz="2799">
              <a:solidFill>
                <a:schemeClr val="tx1"/>
              </a:solidFill>
            </a:endParaRPr>
          </a:p>
          <a:p>
            <a:pPr marL="0" indent="0" algn="ctr">
              <a:buNone/>
            </a:pPr>
            <a:r>
              <a:rPr lang="nl-NL" sz="2799">
                <a:solidFill>
                  <a:schemeClr val="tx1"/>
                </a:solidFill>
              </a:rPr>
              <a:t>Ik </a:t>
            </a:r>
            <a:r>
              <a:rPr lang="nl-NL" sz="2799" dirty="0">
                <a:solidFill>
                  <a:schemeClr val="tx1"/>
                </a:solidFill>
              </a:rPr>
              <a:t>ben een veerkrachtig persoon in mijn werk </a:t>
            </a:r>
          </a:p>
        </p:txBody>
      </p:sp>
      <p:sp>
        <p:nvSpPr>
          <p:cNvPr id="5" name="Rechthoek 4">
            <a:extLst>
              <a:ext uri="{FF2B5EF4-FFF2-40B4-BE49-F238E27FC236}">
                <a16:creationId xmlns:a16="http://schemas.microsoft.com/office/drawing/2014/main" id="{4A0FA101-BECB-91DB-C830-F87C6D9151A6}"/>
              </a:ext>
            </a:extLst>
          </p:cNvPr>
          <p:cNvSpPr/>
          <p:nvPr/>
        </p:nvSpPr>
        <p:spPr>
          <a:xfrm>
            <a:off x="1058064" y="1845649"/>
            <a:ext cx="2303056" cy="5894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99" dirty="0"/>
              <a:t>EENS</a:t>
            </a:r>
          </a:p>
        </p:txBody>
      </p:sp>
      <p:sp>
        <p:nvSpPr>
          <p:cNvPr id="6" name="Rechthoek 5">
            <a:extLst>
              <a:ext uri="{FF2B5EF4-FFF2-40B4-BE49-F238E27FC236}">
                <a16:creationId xmlns:a16="http://schemas.microsoft.com/office/drawing/2014/main" id="{5880A77A-0BC1-D336-FCD3-7478F9E02C45}"/>
              </a:ext>
            </a:extLst>
          </p:cNvPr>
          <p:cNvSpPr/>
          <p:nvPr/>
        </p:nvSpPr>
        <p:spPr>
          <a:xfrm>
            <a:off x="8902850" y="1845648"/>
            <a:ext cx="2231086" cy="6614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99" dirty="0"/>
              <a:t>ONEENS</a:t>
            </a:r>
          </a:p>
        </p:txBody>
      </p:sp>
      <p:sp>
        <p:nvSpPr>
          <p:cNvPr id="7" name="Rechthoek 6">
            <a:extLst>
              <a:ext uri="{FF2B5EF4-FFF2-40B4-BE49-F238E27FC236}">
                <a16:creationId xmlns:a16="http://schemas.microsoft.com/office/drawing/2014/main" id="{B669E197-157D-3C34-C489-57E15633AFCE}"/>
              </a:ext>
            </a:extLst>
          </p:cNvPr>
          <p:cNvSpPr/>
          <p:nvPr/>
        </p:nvSpPr>
        <p:spPr>
          <a:xfrm>
            <a:off x="5193429" y="692590"/>
            <a:ext cx="1583351" cy="5311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99" dirty="0"/>
              <a:t>BORD</a:t>
            </a:r>
          </a:p>
        </p:txBody>
      </p:sp>
    </p:spTree>
    <p:extLst>
      <p:ext uri="{BB962C8B-B14F-4D97-AF65-F5344CB8AC3E}">
        <p14:creationId xmlns:p14="http://schemas.microsoft.com/office/powerpoint/2010/main" val="4061740809"/>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8AC19E-6B73-D28B-A6D8-9EF01A18132F}"/>
              </a:ext>
            </a:extLst>
          </p:cNvPr>
          <p:cNvSpPr>
            <a:spLocks noGrp="1"/>
          </p:cNvSpPr>
          <p:nvPr>
            <p:ph type="title"/>
          </p:nvPr>
        </p:nvSpPr>
        <p:spPr/>
        <p:txBody>
          <a:bodyPr/>
          <a:lstStyle/>
          <a:p>
            <a:r>
              <a:rPr lang="nl-NL" dirty="0"/>
              <a:t>Rondje</a:t>
            </a:r>
          </a:p>
        </p:txBody>
      </p:sp>
      <p:sp>
        <p:nvSpPr>
          <p:cNvPr id="3" name="Tijdelijke aanduiding voor verticale tekst 2">
            <a:extLst>
              <a:ext uri="{FF2B5EF4-FFF2-40B4-BE49-F238E27FC236}">
                <a16:creationId xmlns:a16="http://schemas.microsoft.com/office/drawing/2014/main" id="{6FD80552-88E2-5EAA-4884-43F381C37106}"/>
              </a:ext>
            </a:extLst>
          </p:cNvPr>
          <p:cNvSpPr>
            <a:spLocks noGrp="1"/>
          </p:cNvSpPr>
          <p:nvPr>
            <p:ph type="body" orient="vert" idx="1"/>
          </p:nvPr>
        </p:nvSpPr>
        <p:spPr>
          <a:xfrm>
            <a:off x="838200" y="1448779"/>
            <a:ext cx="6843076" cy="4795836"/>
          </a:xfrm>
        </p:spPr>
        <p:txBody>
          <a:bodyPr/>
          <a:lstStyle/>
          <a:p>
            <a:r>
              <a:rPr lang="nl-NL" dirty="0">
                <a:solidFill>
                  <a:schemeClr val="tx1"/>
                </a:solidFill>
              </a:rPr>
              <a:t>Naam </a:t>
            </a:r>
          </a:p>
          <a:p>
            <a:r>
              <a:rPr lang="nl-NL" dirty="0">
                <a:solidFill>
                  <a:schemeClr val="tx1"/>
                </a:solidFill>
              </a:rPr>
              <a:t>Organisatie</a:t>
            </a:r>
          </a:p>
          <a:p>
            <a:r>
              <a:rPr lang="nl-NL" dirty="0">
                <a:solidFill>
                  <a:schemeClr val="tx1"/>
                </a:solidFill>
              </a:rPr>
              <a:t>Functie</a:t>
            </a:r>
          </a:p>
          <a:p>
            <a:r>
              <a:rPr lang="nl-NL" dirty="0">
                <a:solidFill>
                  <a:schemeClr val="tx1"/>
                </a:solidFill>
              </a:rPr>
              <a:t>Wat heb je met begeleiding startende leraren?</a:t>
            </a:r>
          </a:p>
        </p:txBody>
      </p:sp>
    </p:spTree>
    <p:extLst>
      <p:ext uri="{BB962C8B-B14F-4D97-AF65-F5344CB8AC3E}">
        <p14:creationId xmlns:p14="http://schemas.microsoft.com/office/powerpoint/2010/main" val="3705645164"/>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0986" y="25238"/>
            <a:ext cx="10515600" cy="1325563"/>
          </a:xfrm>
        </p:spPr>
        <p:txBody>
          <a:bodyPr/>
          <a:lstStyle/>
          <a:p>
            <a:r>
              <a:rPr lang="en-US" dirty="0"/>
              <a:t>E</a:t>
            </a:r>
            <a:r>
              <a:rPr lang="nl-NL" dirty="0" err="1"/>
              <a:t>erste</a:t>
            </a:r>
            <a:r>
              <a:rPr lang="nl-NL" dirty="0"/>
              <a:t> (paar) jaar </a:t>
            </a:r>
          </a:p>
        </p:txBody>
      </p:sp>
      <p:pic>
        <p:nvPicPr>
          <p:cNvPr id="6" name="Tijdelijke aanduiding voor inhoud 5" descr="Afbeelding met tekst, kaart&#10;&#10;Automatisch gegenereerde beschrijving">
            <a:extLst>
              <a:ext uri="{FF2B5EF4-FFF2-40B4-BE49-F238E27FC236}">
                <a16:creationId xmlns:a16="http://schemas.microsoft.com/office/drawing/2014/main" id="{08D33D03-BC85-4EB4-840E-88167AFEC9A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17916" y="406238"/>
            <a:ext cx="10163098" cy="6449977"/>
          </a:xfrm>
        </p:spPr>
      </p:pic>
      <p:sp>
        <p:nvSpPr>
          <p:cNvPr id="4" name="Tijdelijke aanduiding voor dianummer 3"/>
          <p:cNvSpPr>
            <a:spLocks noGrp="1"/>
          </p:cNvSpPr>
          <p:nvPr>
            <p:ph type="sldNum" sz="quarter" idx="10"/>
          </p:nvPr>
        </p:nvSpPr>
        <p:spPr>
          <a:xfrm>
            <a:off x="404454" y="6451762"/>
            <a:ext cx="381147" cy="404453"/>
          </a:xfrm>
          <a:prstGeom prst="rect">
            <a:avLst/>
          </a:prstGeom>
        </p:spPr>
        <p:txBody>
          <a:bodyPr vert="horz" lIns="0" tIns="0" rIns="0" bIns="0" rtlCol="0" anchor="ctr"/>
          <a:lstStyle>
            <a:defPPr>
              <a:defRPr lang="nl-NL"/>
            </a:defPPr>
            <a:lvl1pPr marL="0" algn="l" defTabSz="913943" rtl="0" eaLnBrk="1" latinLnBrk="0" hangingPunct="1">
              <a:defRPr lang="nl-NL" sz="1199" b="1" kern="1200">
                <a:solidFill>
                  <a:schemeClr val="bg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a:lstStyle>
          <a:p>
            <a:fld id="{BF915595-6311-46EE-B388-03336295F805}" type="slidenum">
              <a:rPr lang="en-US" altLang="nl-NL" smtClean="0"/>
              <a:pPr/>
              <a:t>9</a:t>
            </a:fld>
            <a:endParaRPr lang="en-US" altLang="nl-NL"/>
          </a:p>
        </p:txBody>
      </p:sp>
    </p:spTree>
    <p:extLst>
      <p:ext uri="{BB962C8B-B14F-4D97-AF65-F5344CB8AC3E}">
        <p14:creationId xmlns:p14="http://schemas.microsoft.com/office/powerpoint/2010/main" val="136729061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d465f887-04a9-4c17-8b62-103eddccf68b}" enabled="1" method="Standard" siteId="{ca2a7f76-dbd7-4ec0-9108-6b3d524fb7c8}" removed="0"/>
</clbl:labelList>
</file>

<file path=docProps/app.xml><?xml version="1.0" encoding="utf-8"?>
<Properties xmlns="http://schemas.openxmlformats.org/officeDocument/2006/extended-properties" xmlns:vt="http://schemas.openxmlformats.org/officeDocument/2006/docPropsVTypes">
  <TotalTime>0</TotalTime>
  <Words>2586</Words>
  <Application>Microsoft Office PowerPoint</Application>
  <PresentationFormat>Breedbeeld</PresentationFormat>
  <Paragraphs>229</Paragraphs>
  <Slides>30</Slides>
  <Notes>15</Notes>
  <HiddenSlides>0</HiddenSlides>
  <MMClips>0</MMClips>
  <ScaleCrop>false</ScaleCrop>
  <HeadingPairs>
    <vt:vector size="6" baseType="variant">
      <vt:variant>
        <vt:lpstr>Gebruikte lettertypen</vt:lpstr>
      </vt:variant>
      <vt:variant>
        <vt:i4>12</vt:i4>
      </vt:variant>
      <vt:variant>
        <vt:lpstr>Thema</vt:lpstr>
      </vt:variant>
      <vt:variant>
        <vt:i4>1</vt:i4>
      </vt:variant>
      <vt:variant>
        <vt:lpstr>Diatitels</vt:lpstr>
      </vt:variant>
      <vt:variant>
        <vt:i4>30</vt:i4>
      </vt:variant>
    </vt:vector>
  </HeadingPairs>
  <TitlesOfParts>
    <vt:vector size="43" baseType="lpstr">
      <vt:lpstr>__Inter_a64ecd</vt:lpstr>
      <vt:lpstr>Aptos</vt:lpstr>
      <vt:lpstr>Arial</vt:lpstr>
      <vt:lpstr>Calibri</vt:lpstr>
      <vt:lpstr>Cambria</vt:lpstr>
      <vt:lpstr>Lato</vt:lpstr>
      <vt:lpstr>Merriweather</vt:lpstr>
      <vt:lpstr>Minion</vt:lpstr>
      <vt:lpstr>Times</vt:lpstr>
      <vt:lpstr>Times New Roman</vt:lpstr>
      <vt:lpstr>var(--font-family,var(--font-family-body))</vt:lpstr>
      <vt:lpstr>Vestula Pro</vt:lpstr>
      <vt:lpstr>Kantoorthema</vt:lpstr>
      <vt:lpstr>Veerkracht </vt:lpstr>
      <vt:lpstr>Welkom!</vt:lpstr>
      <vt:lpstr>Over de streep</vt:lpstr>
      <vt:lpstr>Veerkracht</vt:lpstr>
      <vt:lpstr>Veerkracht</vt:lpstr>
      <vt:lpstr>Veerkracht</vt:lpstr>
      <vt:lpstr>Veerkracht</vt:lpstr>
      <vt:lpstr>Rondje</vt:lpstr>
      <vt:lpstr>Eerste (paar) jaar </vt:lpstr>
      <vt:lpstr>De meest genoemde uitdagingen:</vt:lpstr>
      <vt:lpstr>De meest genoemde uitdagingen:</vt:lpstr>
      <vt:lpstr>Hoe komt dit?</vt:lpstr>
      <vt:lpstr>PowerPoint-presentatie</vt:lpstr>
      <vt:lpstr>Wat is “veerkracht” (resilience)?</vt:lpstr>
      <vt:lpstr>PowerPoint-presentatie</vt:lpstr>
      <vt:lpstr>Onderzoek  </vt:lpstr>
      <vt:lpstr>PowerPoint-presentatie</vt:lpstr>
      <vt:lpstr>Emotionele dimensie</vt:lpstr>
      <vt:lpstr>Motivatiedimensie: mindset</vt:lpstr>
      <vt:lpstr>Sociale dimensie</vt:lpstr>
      <vt:lpstr>Beroepsgerelateerde dimensie</vt:lpstr>
      <vt:lpstr>Reflectie</vt:lpstr>
      <vt:lpstr>Begeleiding is belangrijk!</vt:lpstr>
      <vt:lpstr>Flow</vt:lpstr>
      <vt:lpstr>Inspirerende leerroute</vt:lpstr>
      <vt:lpstr>De Floreraar</vt:lpstr>
      <vt:lpstr>PowerPoint-presentatie</vt:lpstr>
      <vt:lpstr>De floreraar</vt:lpstr>
      <vt:lpstr>Bronnen</vt:lpstr>
      <vt:lpstr>Flow en Pomodoro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Creja ontwerpen</dc:creator>
  <cp:lastModifiedBy>Platteel, T.L. (Tamara)</cp:lastModifiedBy>
  <cp:revision>45</cp:revision>
  <dcterms:created xsi:type="dcterms:W3CDTF">2024-11-22T12:00:34Z</dcterms:created>
  <dcterms:modified xsi:type="dcterms:W3CDTF">2026-03-12T06:52:21Z</dcterms:modified>
</cp:coreProperties>
</file>